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4" r:id="rId4"/>
    <p:sldId id="269" r:id="rId5"/>
    <p:sldId id="262" r:id="rId6"/>
    <p:sldId id="263" r:id="rId7"/>
    <p:sldId id="266" r:id="rId8"/>
    <p:sldId id="267" r:id="rId9"/>
    <p:sldId id="265" r:id="rId10"/>
    <p:sldId id="258" r:id="rId11"/>
    <p:sldId id="272" r:id="rId12"/>
    <p:sldId id="275" r:id="rId13"/>
    <p:sldId id="260" r:id="rId14"/>
    <p:sldId id="282" r:id="rId15"/>
    <p:sldId id="274" r:id="rId16"/>
    <p:sldId id="276" r:id="rId17"/>
    <p:sldId id="277" r:id="rId18"/>
    <p:sldId id="278" r:id="rId19"/>
    <p:sldId id="279" r:id="rId20"/>
    <p:sldId id="280" r:id="rId21"/>
    <p:sldId id="284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00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84" autoAdjust="0"/>
    <p:restoredTop sz="94660"/>
  </p:normalViewPr>
  <p:slideViewPr>
    <p:cSldViewPr>
      <p:cViewPr>
        <p:scale>
          <a:sx n="75" d="100"/>
          <a:sy n="75" d="100"/>
        </p:scale>
        <p:origin x="-13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4F71F-BF43-4DFF-9471-011A779AA3D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5CC3DB-556F-4D53-800F-75EAA01AF31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Концепція переходу України до сталого розвитку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3C696CD-5907-437B-B8E0-62A814544069}" type="parTrans" cxnId="{315DE009-C7EE-49E6-8A56-A5539E6EDC3F}">
      <dgm:prSet/>
      <dgm:spPr/>
      <dgm:t>
        <a:bodyPr/>
        <a:lstStyle/>
        <a:p>
          <a:endParaRPr lang="ru-RU"/>
        </a:p>
      </dgm:t>
    </dgm:pt>
    <dgm:pt modelId="{23C37920-98F7-4F9E-9070-3C52C11C37C1}" type="sibTrans" cxnId="{315DE009-C7EE-49E6-8A56-A5539E6EDC3F}">
      <dgm:prSet/>
      <dgm:spPr/>
      <dgm:t>
        <a:bodyPr/>
        <a:lstStyle/>
        <a:p>
          <a:endParaRPr lang="ru-RU"/>
        </a:p>
      </dgm:t>
    </dgm:pt>
    <dgm:pt modelId="{B21C57E4-2EF0-4257-BCD0-9C97A43CCA5C}">
      <dgm:prSet phldrT="[Текст]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виховання відповідальної, толерантної духовно-зрілої особистості, яка здатна самостверджуватися на засадах цінностей демократичного громадянського суспільства.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699AC55-4494-415D-ACD1-776A86F361CF}" type="parTrans" cxnId="{11B4DDE6-6405-4BA5-8057-A8AB3EBE53DA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E3A8C21A-28D6-4B10-BBB3-D11A244A55D8}" type="sibTrans" cxnId="{11B4DDE6-6405-4BA5-8057-A8AB3EBE53DA}">
      <dgm:prSet/>
      <dgm:spPr/>
      <dgm:t>
        <a:bodyPr/>
        <a:lstStyle/>
        <a:p>
          <a:endParaRPr lang="ru-RU"/>
        </a:p>
      </dgm:t>
    </dgm:pt>
    <dgm:pt modelId="{FA4531E7-2322-499F-A068-E875AAFE3B52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Програма науково-методичного проекту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“Освітні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стратегії соціалізації особистості громадянського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суспільства”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D70FDF5-3BC3-4BF7-AA77-4DDF65E6672D}" type="parTrans" cxnId="{1906A511-DF32-49FD-94AB-6F36606BE79B}">
      <dgm:prSet/>
      <dgm:spPr/>
      <dgm:t>
        <a:bodyPr/>
        <a:lstStyle/>
        <a:p>
          <a:endParaRPr lang="ru-RU"/>
        </a:p>
      </dgm:t>
    </dgm:pt>
    <dgm:pt modelId="{E9B3D4AA-287C-48F5-989E-54327A9ABB55}" type="sibTrans" cxnId="{1906A511-DF32-49FD-94AB-6F36606BE79B}">
      <dgm:prSet/>
      <dgm:spPr/>
      <dgm:t>
        <a:bodyPr/>
        <a:lstStyle/>
        <a:p>
          <a:endParaRPr lang="ru-RU"/>
        </a:p>
      </dgm:t>
    </dgm:pt>
    <dgm:pt modelId="{9D7AFCC7-50B1-4E10-A0E0-CFE715F13C62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спрямована на удосконалення системи виховання соціально компетентної особистості, що в повній мірі відповідає державній освітній політиці і забезпечує, таким чином, становлення зрілого громадянського суспільства в Україні.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6DFEED-0143-4066-9F1A-2B5035928562}" type="parTrans" cxnId="{BEDC9FA3-809A-47EA-B819-BFADCBAB1AB2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497C70C-B0B0-4D87-B148-78F0B723412A}" type="sibTrans" cxnId="{BEDC9FA3-809A-47EA-B819-BFADCBAB1AB2}">
      <dgm:prSet/>
      <dgm:spPr/>
      <dgm:t>
        <a:bodyPr/>
        <a:lstStyle/>
        <a:p>
          <a:endParaRPr lang="ru-RU"/>
        </a:p>
      </dgm:t>
    </dgm:pt>
    <dgm:pt modelId="{04B85E28-B7C8-480B-B07E-D5F4D8283E2F}" type="pres">
      <dgm:prSet presAssocID="{E484F71F-BF43-4DFF-9471-011A779AA3D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C377C4-ECB5-4461-BC0A-86C9E3F344A2}" type="pres">
      <dgm:prSet presAssocID="{055CC3DB-556F-4D53-800F-75EAA01AF312}" presName="root" presStyleCnt="0"/>
      <dgm:spPr/>
    </dgm:pt>
    <dgm:pt modelId="{6982F159-0CFB-4024-BA4B-D4801E2AF100}" type="pres">
      <dgm:prSet presAssocID="{055CC3DB-556F-4D53-800F-75EAA01AF312}" presName="rootComposite" presStyleCnt="0"/>
      <dgm:spPr/>
    </dgm:pt>
    <dgm:pt modelId="{00A23094-E3A3-4734-9110-6276285B898E}" type="pres">
      <dgm:prSet presAssocID="{055CC3DB-556F-4D53-800F-75EAA01AF312}" presName="rootText" presStyleLbl="node1" presStyleIdx="0" presStyleCnt="2"/>
      <dgm:spPr/>
      <dgm:t>
        <a:bodyPr/>
        <a:lstStyle/>
        <a:p>
          <a:endParaRPr lang="ru-RU"/>
        </a:p>
      </dgm:t>
    </dgm:pt>
    <dgm:pt modelId="{83C85D67-53CE-404A-AD44-95A3BD5C2547}" type="pres">
      <dgm:prSet presAssocID="{055CC3DB-556F-4D53-800F-75EAA01AF312}" presName="rootConnector" presStyleLbl="node1" presStyleIdx="0" presStyleCnt="2"/>
      <dgm:spPr/>
      <dgm:t>
        <a:bodyPr/>
        <a:lstStyle/>
        <a:p>
          <a:endParaRPr lang="ru-RU"/>
        </a:p>
      </dgm:t>
    </dgm:pt>
    <dgm:pt modelId="{355673DC-879F-41D3-8B83-8BAB547C518A}" type="pres">
      <dgm:prSet presAssocID="{055CC3DB-556F-4D53-800F-75EAA01AF312}" presName="childShape" presStyleCnt="0"/>
      <dgm:spPr/>
    </dgm:pt>
    <dgm:pt modelId="{807202EC-30F9-4E1C-A6E6-6BFB4113F0F8}" type="pres">
      <dgm:prSet presAssocID="{B699AC55-4494-415D-ACD1-776A86F361C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32248DF-BE05-48E4-A800-C9B11030F41B}" type="pres">
      <dgm:prSet presAssocID="{B21C57E4-2EF0-4257-BCD0-9C97A43CCA5C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52BEB-3EAB-4EC8-A2FB-55F475ECB32F}" type="pres">
      <dgm:prSet presAssocID="{FA4531E7-2322-499F-A068-E875AAFE3B52}" presName="root" presStyleCnt="0"/>
      <dgm:spPr/>
    </dgm:pt>
    <dgm:pt modelId="{18B691C5-DB3B-4324-8CCC-A906CBA730EB}" type="pres">
      <dgm:prSet presAssocID="{FA4531E7-2322-499F-A068-E875AAFE3B52}" presName="rootComposite" presStyleCnt="0"/>
      <dgm:spPr/>
    </dgm:pt>
    <dgm:pt modelId="{18026C2E-B5E5-4E1B-A80F-BF0B2C5AB41B}" type="pres">
      <dgm:prSet presAssocID="{FA4531E7-2322-499F-A068-E875AAFE3B52}" presName="rootText" presStyleLbl="node1" presStyleIdx="1" presStyleCnt="2"/>
      <dgm:spPr/>
      <dgm:t>
        <a:bodyPr/>
        <a:lstStyle/>
        <a:p>
          <a:endParaRPr lang="ru-RU"/>
        </a:p>
      </dgm:t>
    </dgm:pt>
    <dgm:pt modelId="{48BED89A-F5C9-4E39-999F-CF42CF5BB41D}" type="pres">
      <dgm:prSet presAssocID="{FA4531E7-2322-499F-A068-E875AAFE3B52}" presName="rootConnector" presStyleLbl="node1" presStyleIdx="1" presStyleCnt="2"/>
      <dgm:spPr/>
      <dgm:t>
        <a:bodyPr/>
        <a:lstStyle/>
        <a:p>
          <a:endParaRPr lang="ru-RU"/>
        </a:p>
      </dgm:t>
    </dgm:pt>
    <dgm:pt modelId="{6282B6E0-AA51-41ED-B624-16AC30AC0505}" type="pres">
      <dgm:prSet presAssocID="{FA4531E7-2322-499F-A068-E875AAFE3B52}" presName="childShape" presStyleCnt="0"/>
      <dgm:spPr/>
    </dgm:pt>
    <dgm:pt modelId="{C45BAA05-3AC8-41D2-8575-C90C18854E23}" type="pres">
      <dgm:prSet presAssocID="{DB6DFEED-0143-4066-9F1A-2B503592856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CA01D85E-4900-4799-AF77-68C522C67987}" type="pres">
      <dgm:prSet presAssocID="{9D7AFCC7-50B1-4E10-A0E0-CFE715F13C62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16FCB-E1AD-41DF-9D19-FD5B90816338}" type="presOf" srcId="{055CC3DB-556F-4D53-800F-75EAA01AF312}" destId="{83C85D67-53CE-404A-AD44-95A3BD5C2547}" srcOrd="1" destOrd="0" presId="urn:microsoft.com/office/officeart/2005/8/layout/hierarchy3"/>
    <dgm:cxn modelId="{1906A511-DF32-49FD-94AB-6F36606BE79B}" srcId="{E484F71F-BF43-4DFF-9471-011A779AA3D6}" destId="{FA4531E7-2322-499F-A068-E875AAFE3B52}" srcOrd="1" destOrd="0" parTransId="{DD70FDF5-3BC3-4BF7-AA77-4DDF65E6672D}" sibTransId="{E9B3D4AA-287C-48F5-989E-54327A9ABB55}"/>
    <dgm:cxn modelId="{11B4DDE6-6405-4BA5-8057-A8AB3EBE53DA}" srcId="{055CC3DB-556F-4D53-800F-75EAA01AF312}" destId="{B21C57E4-2EF0-4257-BCD0-9C97A43CCA5C}" srcOrd="0" destOrd="0" parTransId="{B699AC55-4494-415D-ACD1-776A86F361CF}" sibTransId="{E3A8C21A-28D6-4B10-BBB3-D11A244A55D8}"/>
    <dgm:cxn modelId="{FD149256-E266-415A-95EA-F084FD41B96F}" type="presOf" srcId="{9D7AFCC7-50B1-4E10-A0E0-CFE715F13C62}" destId="{CA01D85E-4900-4799-AF77-68C522C67987}" srcOrd="0" destOrd="0" presId="urn:microsoft.com/office/officeart/2005/8/layout/hierarchy3"/>
    <dgm:cxn modelId="{B6DB1B14-B481-4389-ABE1-65900F5C643E}" type="presOf" srcId="{FA4531E7-2322-499F-A068-E875AAFE3B52}" destId="{48BED89A-F5C9-4E39-999F-CF42CF5BB41D}" srcOrd="1" destOrd="0" presId="urn:microsoft.com/office/officeart/2005/8/layout/hierarchy3"/>
    <dgm:cxn modelId="{9D29AEBB-1ABC-41A1-A969-AB034AE268E6}" type="presOf" srcId="{E484F71F-BF43-4DFF-9471-011A779AA3D6}" destId="{04B85E28-B7C8-480B-B07E-D5F4D8283E2F}" srcOrd="0" destOrd="0" presId="urn:microsoft.com/office/officeart/2005/8/layout/hierarchy3"/>
    <dgm:cxn modelId="{B62BFFDA-63B5-4403-B75D-BC333A1F9FCC}" type="presOf" srcId="{DB6DFEED-0143-4066-9F1A-2B5035928562}" destId="{C45BAA05-3AC8-41D2-8575-C90C18854E23}" srcOrd="0" destOrd="0" presId="urn:microsoft.com/office/officeart/2005/8/layout/hierarchy3"/>
    <dgm:cxn modelId="{9138933B-F4FD-4C06-AE6C-159B8E9A32B1}" type="presOf" srcId="{055CC3DB-556F-4D53-800F-75EAA01AF312}" destId="{00A23094-E3A3-4734-9110-6276285B898E}" srcOrd="0" destOrd="0" presId="urn:microsoft.com/office/officeart/2005/8/layout/hierarchy3"/>
    <dgm:cxn modelId="{BEDC9FA3-809A-47EA-B819-BFADCBAB1AB2}" srcId="{FA4531E7-2322-499F-A068-E875AAFE3B52}" destId="{9D7AFCC7-50B1-4E10-A0E0-CFE715F13C62}" srcOrd="0" destOrd="0" parTransId="{DB6DFEED-0143-4066-9F1A-2B5035928562}" sibTransId="{5497C70C-B0B0-4D87-B148-78F0B723412A}"/>
    <dgm:cxn modelId="{227A65AA-7EC9-48FD-A5FC-46EED4A44A65}" type="presOf" srcId="{B699AC55-4494-415D-ACD1-776A86F361CF}" destId="{807202EC-30F9-4E1C-A6E6-6BFB4113F0F8}" srcOrd="0" destOrd="0" presId="urn:microsoft.com/office/officeart/2005/8/layout/hierarchy3"/>
    <dgm:cxn modelId="{C4EEDA6D-ECBE-429B-992A-8324C286957D}" type="presOf" srcId="{B21C57E4-2EF0-4257-BCD0-9C97A43CCA5C}" destId="{D32248DF-BE05-48E4-A800-C9B11030F41B}" srcOrd="0" destOrd="0" presId="urn:microsoft.com/office/officeart/2005/8/layout/hierarchy3"/>
    <dgm:cxn modelId="{315DE009-C7EE-49E6-8A56-A5539E6EDC3F}" srcId="{E484F71F-BF43-4DFF-9471-011A779AA3D6}" destId="{055CC3DB-556F-4D53-800F-75EAA01AF312}" srcOrd="0" destOrd="0" parTransId="{F3C696CD-5907-437B-B8E0-62A814544069}" sibTransId="{23C37920-98F7-4F9E-9070-3C52C11C37C1}"/>
    <dgm:cxn modelId="{0E32E60E-7045-41F2-955B-C62A5EEE21DF}" type="presOf" srcId="{FA4531E7-2322-499F-A068-E875AAFE3B52}" destId="{18026C2E-B5E5-4E1B-A80F-BF0B2C5AB41B}" srcOrd="0" destOrd="0" presId="urn:microsoft.com/office/officeart/2005/8/layout/hierarchy3"/>
    <dgm:cxn modelId="{C98565ED-7090-4C5C-882B-CA7DE520DB75}" type="presParOf" srcId="{04B85E28-B7C8-480B-B07E-D5F4D8283E2F}" destId="{DBC377C4-ECB5-4461-BC0A-86C9E3F344A2}" srcOrd="0" destOrd="0" presId="urn:microsoft.com/office/officeart/2005/8/layout/hierarchy3"/>
    <dgm:cxn modelId="{37FA0D39-FB90-41C4-8A0A-DEF9E3F4FF0B}" type="presParOf" srcId="{DBC377C4-ECB5-4461-BC0A-86C9E3F344A2}" destId="{6982F159-0CFB-4024-BA4B-D4801E2AF100}" srcOrd="0" destOrd="0" presId="urn:microsoft.com/office/officeart/2005/8/layout/hierarchy3"/>
    <dgm:cxn modelId="{512CF77F-4A05-491F-ADEE-760F536BA494}" type="presParOf" srcId="{6982F159-0CFB-4024-BA4B-D4801E2AF100}" destId="{00A23094-E3A3-4734-9110-6276285B898E}" srcOrd="0" destOrd="0" presId="urn:microsoft.com/office/officeart/2005/8/layout/hierarchy3"/>
    <dgm:cxn modelId="{F5EE87AD-E996-4E27-9D30-C505BB1D99F3}" type="presParOf" srcId="{6982F159-0CFB-4024-BA4B-D4801E2AF100}" destId="{83C85D67-53CE-404A-AD44-95A3BD5C2547}" srcOrd="1" destOrd="0" presId="urn:microsoft.com/office/officeart/2005/8/layout/hierarchy3"/>
    <dgm:cxn modelId="{F3E0093E-6F6A-47FB-B252-1041D42673A5}" type="presParOf" srcId="{DBC377C4-ECB5-4461-BC0A-86C9E3F344A2}" destId="{355673DC-879F-41D3-8B83-8BAB547C518A}" srcOrd="1" destOrd="0" presId="urn:microsoft.com/office/officeart/2005/8/layout/hierarchy3"/>
    <dgm:cxn modelId="{3B3D58B4-4AEA-462E-9982-8F84C95C9F6D}" type="presParOf" srcId="{355673DC-879F-41D3-8B83-8BAB547C518A}" destId="{807202EC-30F9-4E1C-A6E6-6BFB4113F0F8}" srcOrd="0" destOrd="0" presId="urn:microsoft.com/office/officeart/2005/8/layout/hierarchy3"/>
    <dgm:cxn modelId="{98DC0420-1AAD-4DAF-8912-41D3A5940E71}" type="presParOf" srcId="{355673DC-879F-41D3-8B83-8BAB547C518A}" destId="{D32248DF-BE05-48E4-A800-C9B11030F41B}" srcOrd="1" destOrd="0" presId="urn:microsoft.com/office/officeart/2005/8/layout/hierarchy3"/>
    <dgm:cxn modelId="{DF570272-FD44-42EB-8FA3-1E08835CBC1E}" type="presParOf" srcId="{04B85E28-B7C8-480B-B07E-D5F4D8283E2F}" destId="{D6B52BEB-3EAB-4EC8-A2FB-55F475ECB32F}" srcOrd="1" destOrd="0" presId="urn:microsoft.com/office/officeart/2005/8/layout/hierarchy3"/>
    <dgm:cxn modelId="{F29A96E1-D2ED-48DF-BF4A-C8F2BF795392}" type="presParOf" srcId="{D6B52BEB-3EAB-4EC8-A2FB-55F475ECB32F}" destId="{18B691C5-DB3B-4324-8CCC-A906CBA730EB}" srcOrd="0" destOrd="0" presId="urn:microsoft.com/office/officeart/2005/8/layout/hierarchy3"/>
    <dgm:cxn modelId="{BB9B41D7-41FB-4341-9F94-4BE770B84B0D}" type="presParOf" srcId="{18B691C5-DB3B-4324-8CCC-A906CBA730EB}" destId="{18026C2E-B5E5-4E1B-A80F-BF0B2C5AB41B}" srcOrd="0" destOrd="0" presId="urn:microsoft.com/office/officeart/2005/8/layout/hierarchy3"/>
    <dgm:cxn modelId="{4E84BD1D-C8A2-4F38-96D6-E9E0240CCCFC}" type="presParOf" srcId="{18B691C5-DB3B-4324-8CCC-A906CBA730EB}" destId="{48BED89A-F5C9-4E39-999F-CF42CF5BB41D}" srcOrd="1" destOrd="0" presId="urn:microsoft.com/office/officeart/2005/8/layout/hierarchy3"/>
    <dgm:cxn modelId="{6B639291-A003-4928-90DC-52C387C7CF4D}" type="presParOf" srcId="{D6B52BEB-3EAB-4EC8-A2FB-55F475ECB32F}" destId="{6282B6E0-AA51-41ED-B624-16AC30AC0505}" srcOrd="1" destOrd="0" presId="urn:microsoft.com/office/officeart/2005/8/layout/hierarchy3"/>
    <dgm:cxn modelId="{1FDBC4F7-757F-45CD-BDFC-9645ED551BDE}" type="presParOf" srcId="{6282B6E0-AA51-41ED-B624-16AC30AC0505}" destId="{C45BAA05-3AC8-41D2-8575-C90C18854E23}" srcOrd="0" destOrd="0" presId="urn:microsoft.com/office/officeart/2005/8/layout/hierarchy3"/>
    <dgm:cxn modelId="{34AFC17D-8439-4586-A656-7AEA016412E6}" type="presParOf" srcId="{6282B6E0-AA51-41ED-B624-16AC30AC0505}" destId="{CA01D85E-4900-4799-AF77-68C522C67987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05E73-CE10-4A14-AF2D-B95072CD02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F04C6BF-04FC-4626-A0D4-3064723D1AA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uk-UA" sz="2200" b="1" dirty="0" smtClean="0">
              <a:latin typeface="Times New Roman" pitchFamily="18" charset="0"/>
              <a:cs typeface="Times New Roman" pitchFamily="18" charset="0"/>
            </a:rPr>
            <a:t>Соціалізація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dgm:t>
    </dgm:pt>
    <dgm:pt modelId="{C26FF697-18B2-4D55-813C-30F1C59E07B9}" type="parTrans" cxnId="{6830FE4E-6B40-4CB4-83B9-F9BE735DABF6}">
      <dgm:prSet/>
      <dgm:spPr/>
      <dgm:t>
        <a:bodyPr/>
        <a:lstStyle/>
        <a:p>
          <a:endParaRPr lang="ru-RU"/>
        </a:p>
      </dgm:t>
    </dgm:pt>
    <dgm:pt modelId="{282A21B0-9042-4118-846D-1109E2C9EAFF}" type="sibTrans" cxnId="{6830FE4E-6B40-4CB4-83B9-F9BE735DABF6}">
      <dgm:prSet/>
      <dgm:spPr/>
      <dgm:t>
        <a:bodyPr/>
        <a:lstStyle/>
        <a:p>
          <a:endParaRPr lang="ru-RU"/>
        </a:p>
      </dgm:t>
    </dgm:pt>
    <dgm:pt modelId="{9FD3CA8D-C32D-4136-B7CC-ACA5332CBC81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3399"/>
        </a:solidFill>
      </dgm:spPr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Соціалізація </a:t>
          </a:r>
        </a:p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особистості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7D0A6A5-F503-4868-93EE-6DD79A4DD87F}" type="parTrans" cxnId="{54C62FC9-5087-4579-A2EF-BC4EB8EF0D2F}">
      <dgm:prSet/>
      <dgm:spPr/>
      <dgm:t>
        <a:bodyPr/>
        <a:lstStyle/>
        <a:p>
          <a:endParaRPr lang="ru-RU"/>
        </a:p>
      </dgm:t>
    </dgm:pt>
    <dgm:pt modelId="{F8237BA2-AFDB-4B32-A2C8-04FCCDD53CBE}" type="sibTrans" cxnId="{54C62FC9-5087-4579-A2EF-BC4EB8EF0D2F}">
      <dgm:prSet/>
      <dgm:spPr/>
      <dgm:t>
        <a:bodyPr/>
        <a:lstStyle/>
        <a:p>
          <a:endParaRPr lang="ru-RU"/>
        </a:p>
      </dgm:t>
    </dgm:pt>
    <dgm:pt modelId="{79E1172D-3F59-4F0F-A6FE-60A90A8B5FA6}">
      <dgm:prSet phldrT="[Текст]"/>
      <dgm:spPr>
        <a:solidFill>
          <a:srgbClr val="FFFF0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Соціально компетентна особистість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19D8F98-113D-4F1F-A15C-B1A1CC392BDC}" type="parTrans" cxnId="{F914F741-4B3E-41A7-A4C6-FF00AAD840C6}">
      <dgm:prSet/>
      <dgm:spPr/>
      <dgm:t>
        <a:bodyPr/>
        <a:lstStyle/>
        <a:p>
          <a:endParaRPr lang="ru-RU"/>
        </a:p>
      </dgm:t>
    </dgm:pt>
    <dgm:pt modelId="{CB739A6D-91D8-4229-AD2D-63113521B016}" type="sibTrans" cxnId="{F914F741-4B3E-41A7-A4C6-FF00AAD840C6}">
      <dgm:prSet/>
      <dgm:spPr/>
      <dgm:t>
        <a:bodyPr/>
        <a:lstStyle/>
        <a:p>
          <a:endParaRPr lang="ru-RU"/>
        </a:p>
      </dgm:t>
    </dgm:pt>
    <dgm:pt modelId="{275AB1DE-D805-4CE6-9AAF-B1B2CF9C4DB3}" type="pres">
      <dgm:prSet presAssocID="{49005E73-CE10-4A14-AF2D-B95072CD02D4}" presName="compositeShape" presStyleCnt="0">
        <dgm:presLayoutVars>
          <dgm:chMax val="7"/>
          <dgm:dir/>
          <dgm:resizeHandles val="exact"/>
        </dgm:presLayoutVars>
      </dgm:prSet>
      <dgm:spPr/>
    </dgm:pt>
    <dgm:pt modelId="{5A44E523-06D3-43F5-86C6-A14C00DC9D06}" type="pres">
      <dgm:prSet presAssocID="{4F04C6BF-04FC-4626-A0D4-3064723D1AA2}" presName="circ1" presStyleLbl="vennNode1" presStyleIdx="0" presStyleCnt="3"/>
      <dgm:spPr/>
      <dgm:t>
        <a:bodyPr/>
        <a:lstStyle/>
        <a:p>
          <a:endParaRPr lang="ru-RU"/>
        </a:p>
      </dgm:t>
    </dgm:pt>
    <dgm:pt modelId="{B237665D-17DA-414F-94EB-626F89F371D4}" type="pres">
      <dgm:prSet presAssocID="{4F04C6BF-04FC-4626-A0D4-3064723D1A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0F251-BC6C-4467-8881-E455B4B806F6}" type="pres">
      <dgm:prSet presAssocID="{9FD3CA8D-C32D-4136-B7CC-ACA5332CBC81}" presName="circ2" presStyleLbl="vennNode1" presStyleIdx="1" presStyleCnt="3"/>
      <dgm:spPr/>
      <dgm:t>
        <a:bodyPr/>
        <a:lstStyle/>
        <a:p>
          <a:endParaRPr lang="ru-RU"/>
        </a:p>
      </dgm:t>
    </dgm:pt>
    <dgm:pt modelId="{3F119C24-0F69-41D1-972C-BF337396587F}" type="pres">
      <dgm:prSet presAssocID="{9FD3CA8D-C32D-4136-B7CC-ACA5332CBC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7AC50-3CB2-4E53-B89C-59E24FF9D215}" type="pres">
      <dgm:prSet presAssocID="{79E1172D-3F59-4F0F-A6FE-60A90A8B5FA6}" presName="circ3" presStyleLbl="vennNode1" presStyleIdx="2" presStyleCnt="3"/>
      <dgm:spPr/>
      <dgm:t>
        <a:bodyPr/>
        <a:lstStyle/>
        <a:p>
          <a:endParaRPr lang="ru-RU"/>
        </a:p>
      </dgm:t>
    </dgm:pt>
    <dgm:pt modelId="{180C008B-DA3F-4554-B27D-65CB5663F83D}" type="pres">
      <dgm:prSet presAssocID="{79E1172D-3F59-4F0F-A6FE-60A90A8B5F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8ECD9-482B-4D34-8AB5-6228C6C8DE2A}" type="presOf" srcId="{9FD3CA8D-C32D-4136-B7CC-ACA5332CBC81}" destId="{3F119C24-0F69-41D1-972C-BF337396587F}" srcOrd="1" destOrd="0" presId="urn:microsoft.com/office/officeart/2005/8/layout/venn1"/>
    <dgm:cxn modelId="{F914F741-4B3E-41A7-A4C6-FF00AAD840C6}" srcId="{49005E73-CE10-4A14-AF2D-B95072CD02D4}" destId="{79E1172D-3F59-4F0F-A6FE-60A90A8B5FA6}" srcOrd="2" destOrd="0" parTransId="{819D8F98-113D-4F1F-A15C-B1A1CC392BDC}" sibTransId="{CB739A6D-91D8-4229-AD2D-63113521B016}"/>
    <dgm:cxn modelId="{CE2DFB31-9BBD-4215-94AB-6739C9EB8E5B}" type="presOf" srcId="{49005E73-CE10-4A14-AF2D-B95072CD02D4}" destId="{275AB1DE-D805-4CE6-9AAF-B1B2CF9C4DB3}" srcOrd="0" destOrd="0" presId="urn:microsoft.com/office/officeart/2005/8/layout/venn1"/>
    <dgm:cxn modelId="{6830FE4E-6B40-4CB4-83B9-F9BE735DABF6}" srcId="{49005E73-CE10-4A14-AF2D-B95072CD02D4}" destId="{4F04C6BF-04FC-4626-A0D4-3064723D1AA2}" srcOrd="0" destOrd="0" parTransId="{C26FF697-18B2-4D55-813C-30F1C59E07B9}" sibTransId="{282A21B0-9042-4118-846D-1109E2C9EAFF}"/>
    <dgm:cxn modelId="{153AF0A0-523C-4C72-8A49-D9FBA75ABCC9}" type="presOf" srcId="{79E1172D-3F59-4F0F-A6FE-60A90A8B5FA6}" destId="{180C008B-DA3F-4554-B27D-65CB5663F83D}" srcOrd="1" destOrd="0" presId="urn:microsoft.com/office/officeart/2005/8/layout/venn1"/>
    <dgm:cxn modelId="{B55DECE8-4649-4F6B-9622-A8BAA182E0C5}" type="presOf" srcId="{4F04C6BF-04FC-4626-A0D4-3064723D1AA2}" destId="{B237665D-17DA-414F-94EB-626F89F371D4}" srcOrd="1" destOrd="0" presId="urn:microsoft.com/office/officeart/2005/8/layout/venn1"/>
    <dgm:cxn modelId="{2620B86C-1EBB-4200-A472-F02B0BFC7FC5}" type="presOf" srcId="{79E1172D-3F59-4F0F-A6FE-60A90A8B5FA6}" destId="{CD97AC50-3CB2-4E53-B89C-59E24FF9D215}" srcOrd="0" destOrd="0" presId="urn:microsoft.com/office/officeart/2005/8/layout/venn1"/>
    <dgm:cxn modelId="{87D90D85-2E4E-4036-A235-F30B1BBA87AB}" type="presOf" srcId="{9FD3CA8D-C32D-4136-B7CC-ACA5332CBC81}" destId="{0F30F251-BC6C-4467-8881-E455B4B806F6}" srcOrd="0" destOrd="0" presId="urn:microsoft.com/office/officeart/2005/8/layout/venn1"/>
    <dgm:cxn modelId="{3FC2FB91-25DD-48F1-9188-B3D75D0DC076}" type="presOf" srcId="{4F04C6BF-04FC-4626-A0D4-3064723D1AA2}" destId="{5A44E523-06D3-43F5-86C6-A14C00DC9D06}" srcOrd="0" destOrd="0" presId="urn:microsoft.com/office/officeart/2005/8/layout/venn1"/>
    <dgm:cxn modelId="{54C62FC9-5087-4579-A2EF-BC4EB8EF0D2F}" srcId="{49005E73-CE10-4A14-AF2D-B95072CD02D4}" destId="{9FD3CA8D-C32D-4136-B7CC-ACA5332CBC81}" srcOrd="1" destOrd="0" parTransId="{27D0A6A5-F503-4868-93EE-6DD79A4DD87F}" sibTransId="{F8237BA2-AFDB-4B32-A2C8-04FCCDD53CBE}"/>
    <dgm:cxn modelId="{9D1F3301-5269-4161-8AD7-0311FC04B714}" type="presParOf" srcId="{275AB1DE-D805-4CE6-9AAF-B1B2CF9C4DB3}" destId="{5A44E523-06D3-43F5-86C6-A14C00DC9D06}" srcOrd="0" destOrd="0" presId="urn:microsoft.com/office/officeart/2005/8/layout/venn1"/>
    <dgm:cxn modelId="{D4D7D431-5332-4C3B-8D71-8E2C1270958B}" type="presParOf" srcId="{275AB1DE-D805-4CE6-9AAF-B1B2CF9C4DB3}" destId="{B237665D-17DA-414F-94EB-626F89F371D4}" srcOrd="1" destOrd="0" presId="urn:microsoft.com/office/officeart/2005/8/layout/venn1"/>
    <dgm:cxn modelId="{D9164641-FEA7-40FC-BBA9-5EC50E6E1BFA}" type="presParOf" srcId="{275AB1DE-D805-4CE6-9AAF-B1B2CF9C4DB3}" destId="{0F30F251-BC6C-4467-8881-E455B4B806F6}" srcOrd="2" destOrd="0" presId="urn:microsoft.com/office/officeart/2005/8/layout/venn1"/>
    <dgm:cxn modelId="{66D1304E-3CAF-4321-BB00-2B12882EDA87}" type="presParOf" srcId="{275AB1DE-D805-4CE6-9AAF-B1B2CF9C4DB3}" destId="{3F119C24-0F69-41D1-972C-BF337396587F}" srcOrd="3" destOrd="0" presId="urn:microsoft.com/office/officeart/2005/8/layout/venn1"/>
    <dgm:cxn modelId="{9CEA5AC3-8614-424C-BD05-B7BA5E4B079F}" type="presParOf" srcId="{275AB1DE-D805-4CE6-9AAF-B1B2CF9C4DB3}" destId="{CD97AC50-3CB2-4E53-B89C-59E24FF9D215}" srcOrd="4" destOrd="0" presId="urn:microsoft.com/office/officeart/2005/8/layout/venn1"/>
    <dgm:cxn modelId="{C6CB80EF-98F0-49A1-A5D0-833043ADCCA6}" type="presParOf" srcId="{275AB1DE-D805-4CE6-9AAF-B1B2CF9C4DB3}" destId="{180C008B-DA3F-4554-B27D-65CB5663F83D}" srcOrd="5" destOrd="0" presId="urn:microsoft.com/office/officeart/2005/8/layout/ven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4937F-5422-42FD-8A33-1A715CF2C389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242BA-9DEE-4C40-8817-C079BB778D32}">
      <dgm:prSet phldrT="[Текст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C00"/>
        </a:solidFill>
      </dgm:spPr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Соціальні фактори впливу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4FF5C84-B688-4D45-B181-32F90881FA44}" type="parTrans" cxnId="{93ACFC5D-C04F-444C-B72C-7E38B24F33F7}">
      <dgm:prSet/>
      <dgm:spPr/>
      <dgm:t>
        <a:bodyPr/>
        <a:lstStyle/>
        <a:p>
          <a:endParaRPr lang="ru-RU"/>
        </a:p>
      </dgm:t>
    </dgm:pt>
    <dgm:pt modelId="{CFB39A6D-9704-4243-8356-9AC6B9C8E394}" type="sibTrans" cxnId="{93ACFC5D-C04F-444C-B72C-7E38B24F33F7}">
      <dgm:prSet/>
      <dgm:spPr/>
      <dgm:t>
        <a:bodyPr/>
        <a:lstStyle/>
        <a:p>
          <a:endParaRPr lang="ru-RU"/>
        </a:p>
      </dgm:t>
    </dgm:pt>
    <dgm:pt modelId="{A17686D8-4703-4734-BC57-1DD0A11AF28E}">
      <dgm:prSet phldrT="[Текст]"/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Педагогічні фактори впливу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F78A6B8-3A20-4F36-BFB1-269746C69608}" type="parTrans" cxnId="{03CFAC7F-6CF1-4813-9654-581989FD2FD0}">
      <dgm:prSet/>
      <dgm:spPr/>
      <dgm:t>
        <a:bodyPr/>
        <a:lstStyle/>
        <a:p>
          <a:endParaRPr lang="ru-RU"/>
        </a:p>
      </dgm:t>
    </dgm:pt>
    <dgm:pt modelId="{5A43BFE5-5554-427D-A1E6-34CF6F490206}" type="sibTrans" cxnId="{03CFAC7F-6CF1-4813-9654-581989FD2FD0}">
      <dgm:prSet/>
      <dgm:spPr/>
      <dgm:t>
        <a:bodyPr/>
        <a:lstStyle/>
        <a:p>
          <a:endParaRPr lang="ru-RU"/>
        </a:p>
      </dgm:t>
    </dgm:pt>
    <dgm:pt modelId="{037E6253-35E8-4D48-B250-EE91655DFA62}" type="pres">
      <dgm:prSet presAssocID="{3BB4937F-5422-42FD-8A33-1A715CF2C3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F024A5-6F0C-4FDF-ADFF-1A6B146B69FB}" type="pres">
      <dgm:prSet presAssocID="{4C9242BA-9DEE-4C40-8817-C079BB778D3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34405-C2EA-46C8-AC54-142FA11ED2A9}" type="pres">
      <dgm:prSet presAssocID="{A17686D8-4703-4734-BC57-1DD0A11AF28E}" presName="arrow" presStyleLbl="node1" presStyleIdx="1" presStyleCnt="2" custRadScaleRad="98090" custRadScaleInc="-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FAC7F-6CF1-4813-9654-581989FD2FD0}" srcId="{3BB4937F-5422-42FD-8A33-1A715CF2C389}" destId="{A17686D8-4703-4734-BC57-1DD0A11AF28E}" srcOrd="1" destOrd="0" parTransId="{3F78A6B8-3A20-4F36-BFB1-269746C69608}" sibTransId="{5A43BFE5-5554-427D-A1E6-34CF6F490206}"/>
    <dgm:cxn modelId="{F86CB31F-B37C-4E36-939E-BA17929AA1DF}" type="presOf" srcId="{4C9242BA-9DEE-4C40-8817-C079BB778D32}" destId="{FCF024A5-6F0C-4FDF-ADFF-1A6B146B69FB}" srcOrd="0" destOrd="0" presId="urn:microsoft.com/office/officeart/2005/8/layout/arrow5"/>
    <dgm:cxn modelId="{93ACFC5D-C04F-444C-B72C-7E38B24F33F7}" srcId="{3BB4937F-5422-42FD-8A33-1A715CF2C389}" destId="{4C9242BA-9DEE-4C40-8817-C079BB778D32}" srcOrd="0" destOrd="0" parTransId="{94FF5C84-B688-4D45-B181-32F90881FA44}" sibTransId="{CFB39A6D-9704-4243-8356-9AC6B9C8E394}"/>
    <dgm:cxn modelId="{B71F5739-1BE6-46BA-9217-2B70744DF3D1}" type="presOf" srcId="{A17686D8-4703-4734-BC57-1DD0A11AF28E}" destId="{6EF34405-C2EA-46C8-AC54-142FA11ED2A9}" srcOrd="0" destOrd="0" presId="urn:microsoft.com/office/officeart/2005/8/layout/arrow5"/>
    <dgm:cxn modelId="{30DEE6BE-6139-449D-BA53-1619DD00D3C9}" type="presOf" srcId="{3BB4937F-5422-42FD-8A33-1A715CF2C389}" destId="{037E6253-35E8-4D48-B250-EE91655DFA62}" srcOrd="0" destOrd="0" presId="urn:microsoft.com/office/officeart/2005/8/layout/arrow5"/>
    <dgm:cxn modelId="{B2652D3A-0C3C-4EA2-A85E-CC2C3243C0A7}" type="presParOf" srcId="{037E6253-35E8-4D48-B250-EE91655DFA62}" destId="{FCF024A5-6F0C-4FDF-ADFF-1A6B146B69FB}" srcOrd="0" destOrd="0" presId="urn:microsoft.com/office/officeart/2005/8/layout/arrow5"/>
    <dgm:cxn modelId="{10222FAA-C71C-482E-80E3-DEDF056DEEF4}" type="presParOf" srcId="{037E6253-35E8-4D48-B250-EE91655DFA62}" destId="{6EF34405-C2EA-46C8-AC54-142FA11ED2A9}" srcOrd="1" destOrd="0" presId="urn:microsoft.com/office/officeart/2005/8/layout/arrow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CB1465-3DDF-42E4-AA22-3A77B85103F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D0AF63-E117-4BD3-906E-CB57349FF898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Сприятливі </a:t>
          </a:r>
          <a:r>
            <a:rPr lang="uk-UA" b="1" dirty="0" err="1" smtClean="0">
              <a:latin typeface="Times New Roman" pitchFamily="18" charset="0"/>
              <a:cs typeface="Times New Roman" pitchFamily="18" charset="0"/>
            </a:rPr>
            <a:t>внутрішкільні</a:t>
          </a:r>
          <a:r>
            <a:rPr lang="uk-UA" b="1" dirty="0" smtClean="0">
              <a:latin typeface="Times New Roman" pitchFamily="18" charset="0"/>
              <a:cs typeface="Times New Roman" pitchFamily="18" charset="0"/>
            </a:rPr>
            <a:t> комунікації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0485D4A-41BD-4018-8C1F-F2B573D907F1}" type="parTrans" cxnId="{00316074-30F3-4C7F-8F31-39C8F8982122}">
      <dgm:prSet/>
      <dgm:spPr/>
      <dgm:t>
        <a:bodyPr/>
        <a:lstStyle/>
        <a:p>
          <a:endParaRPr lang="ru-RU"/>
        </a:p>
      </dgm:t>
    </dgm:pt>
    <dgm:pt modelId="{97CBA286-3044-4034-9256-C6CC9B4D1192}" type="sibTrans" cxnId="{00316074-30F3-4C7F-8F31-39C8F8982122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8A75EC3-24B7-47A0-BD9A-92A737D687E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Розвинене освітнє середовище школи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3703F8C-6C08-4DB2-A373-355AF17A74A8}" type="parTrans" cxnId="{982F1795-0927-497A-B61F-7040CCB8581A}">
      <dgm:prSet/>
      <dgm:spPr/>
      <dgm:t>
        <a:bodyPr/>
        <a:lstStyle/>
        <a:p>
          <a:endParaRPr lang="ru-RU"/>
        </a:p>
      </dgm:t>
    </dgm:pt>
    <dgm:pt modelId="{B305AE5C-2439-441D-85A7-5F1A84D4EE12}" type="sibTrans" cxnId="{982F1795-0927-497A-B61F-7040CCB8581A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F27AC29-7821-4E82-A31A-38E7ED6DD86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Особистісно-зорієнтований підхід в організації навчально-виховного процесу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8590AC-319B-4E73-9D09-6CF3697B2BE6}" type="parTrans" cxnId="{CE3167F9-E3FF-430D-B710-D92FBF3C89ED}">
      <dgm:prSet/>
      <dgm:spPr/>
      <dgm:t>
        <a:bodyPr/>
        <a:lstStyle/>
        <a:p>
          <a:endParaRPr lang="ru-RU"/>
        </a:p>
      </dgm:t>
    </dgm:pt>
    <dgm:pt modelId="{842422A2-8D69-4983-86E6-B1B3268A4526}" type="sibTrans" cxnId="{CE3167F9-E3FF-430D-B710-D92FBF3C89ED}">
      <dgm:prSet>
        <dgm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5EF2AEB-55CD-45BA-B027-4C60F622DD2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Шкільні традиці</a:t>
          </a:r>
          <a:r>
            <a:rPr lang="uk-UA" sz="1300" dirty="0" smtClean="0">
              <a:latin typeface="Times New Roman" pitchFamily="18" charset="0"/>
              <a:cs typeface="Times New Roman" pitchFamily="18" charset="0"/>
            </a:rPr>
            <a:t>ї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8B9491BB-766A-4E11-96DA-8488CEB4B123}" type="parTrans" cxnId="{AD73A5C9-CB1E-4EEB-BF63-94DBCBD75FCE}">
      <dgm:prSet/>
      <dgm:spPr/>
      <dgm:t>
        <a:bodyPr/>
        <a:lstStyle/>
        <a:p>
          <a:endParaRPr lang="ru-RU"/>
        </a:p>
      </dgm:t>
    </dgm:pt>
    <dgm:pt modelId="{DFCF007B-7EF6-417C-AE1A-8A5454921ED4}" type="sibTrans" cxnId="{AD73A5C9-CB1E-4EEB-BF63-94DBCBD75FCE}">
      <dgm:prSet>
        <dgm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32B414C-49F4-415A-834A-51E50186C7CC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Доцільне і оптимальне використання інформаційно-комунікаційних та інших інноваційних технологій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8AA4F80-86BC-4E8D-8E3F-E5495C84D3DC}" type="parTrans" cxnId="{6D75B23F-8610-447B-9838-74B42187A489}">
      <dgm:prSet/>
      <dgm:spPr/>
      <dgm:t>
        <a:bodyPr/>
        <a:lstStyle/>
        <a:p>
          <a:endParaRPr lang="ru-RU"/>
        </a:p>
      </dgm:t>
    </dgm:pt>
    <dgm:pt modelId="{571B50A1-1B39-44B5-A02F-B17FFCEFCAB1}" type="sibTrans" cxnId="{6D75B23F-8610-447B-9838-74B42187A489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C512F655-8B84-4526-A198-1F51EF326FB2}" type="pres">
      <dgm:prSet presAssocID="{1FCB1465-3DDF-42E4-AA22-3A77B85103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58A816-74EC-47C0-A85B-2E6240AD3064}" type="pres">
      <dgm:prSet presAssocID="{B32B414C-49F4-415A-834A-51E50186C7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89103-B2D0-4F2C-9E5C-FF716650A96C}" type="pres">
      <dgm:prSet presAssocID="{B32B414C-49F4-415A-834A-51E50186C7CC}" presName="spNode" presStyleCnt="0"/>
      <dgm:spPr/>
    </dgm:pt>
    <dgm:pt modelId="{56BD209C-EF8D-4A09-A687-4E77EE050156}" type="pres">
      <dgm:prSet presAssocID="{571B50A1-1B39-44B5-A02F-B17FFCEFCAB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BDEFD56-E044-4AB4-A01A-4199DC0A7034}" type="pres">
      <dgm:prSet presAssocID="{B8A75EC3-24B7-47A0-BD9A-92A737D687E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23BA6-DCEE-4367-9993-E776FE52BBAA}" type="pres">
      <dgm:prSet presAssocID="{B8A75EC3-24B7-47A0-BD9A-92A737D687EA}" presName="spNode" presStyleCnt="0"/>
      <dgm:spPr/>
    </dgm:pt>
    <dgm:pt modelId="{80426594-2A35-4D0D-8ED1-4C0A666D6AAC}" type="pres">
      <dgm:prSet presAssocID="{B305AE5C-2439-441D-85A7-5F1A84D4EE1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461DF87-5361-45D7-8BA4-5008907DA67C}" type="pres">
      <dgm:prSet presAssocID="{E7D0AF63-E117-4BD3-906E-CB57349FF8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BD942-ADED-4FFE-82FA-D3325A1931DD}" type="pres">
      <dgm:prSet presAssocID="{E7D0AF63-E117-4BD3-906E-CB57349FF898}" presName="spNode" presStyleCnt="0"/>
      <dgm:spPr/>
    </dgm:pt>
    <dgm:pt modelId="{F5B212DC-9A97-44A4-BED2-35E2E8833840}" type="pres">
      <dgm:prSet presAssocID="{97CBA286-3044-4034-9256-C6CC9B4D119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91053E8-95BF-41E1-903C-3935AB613AAC}" type="pres">
      <dgm:prSet presAssocID="{7F27AC29-7821-4E82-A31A-38E7ED6DD8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98073-9F28-4616-B964-6A6F7E19B513}" type="pres">
      <dgm:prSet presAssocID="{7F27AC29-7821-4E82-A31A-38E7ED6DD867}" presName="spNode" presStyleCnt="0"/>
      <dgm:spPr/>
    </dgm:pt>
    <dgm:pt modelId="{9E311F02-A794-4763-9C8A-C1AA0A72C5E1}" type="pres">
      <dgm:prSet presAssocID="{842422A2-8D69-4983-86E6-B1B3268A452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3647040-F6F3-489A-8A63-07F05B2C0C53}" type="pres">
      <dgm:prSet presAssocID="{45EF2AEB-55CD-45BA-B027-4C60F622DD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8A3A4-5F50-4D42-BD57-8D7FA5A20E32}" type="pres">
      <dgm:prSet presAssocID="{45EF2AEB-55CD-45BA-B027-4C60F622DD28}" presName="spNode" presStyleCnt="0"/>
      <dgm:spPr/>
    </dgm:pt>
    <dgm:pt modelId="{493CE53D-23BB-4C8F-AC2D-D34AEC5A8CF8}" type="pres">
      <dgm:prSet presAssocID="{DFCF007B-7EF6-417C-AE1A-8A5454921ED4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E3167F9-E3FF-430D-B710-D92FBF3C89ED}" srcId="{1FCB1465-3DDF-42E4-AA22-3A77B85103F0}" destId="{7F27AC29-7821-4E82-A31A-38E7ED6DD867}" srcOrd="3" destOrd="0" parTransId="{D18590AC-319B-4E73-9D09-6CF3697B2BE6}" sibTransId="{842422A2-8D69-4983-86E6-B1B3268A4526}"/>
    <dgm:cxn modelId="{AD73A5C9-CB1E-4EEB-BF63-94DBCBD75FCE}" srcId="{1FCB1465-3DDF-42E4-AA22-3A77B85103F0}" destId="{45EF2AEB-55CD-45BA-B027-4C60F622DD28}" srcOrd="4" destOrd="0" parTransId="{8B9491BB-766A-4E11-96DA-8488CEB4B123}" sibTransId="{DFCF007B-7EF6-417C-AE1A-8A5454921ED4}"/>
    <dgm:cxn modelId="{982F1795-0927-497A-B61F-7040CCB8581A}" srcId="{1FCB1465-3DDF-42E4-AA22-3A77B85103F0}" destId="{B8A75EC3-24B7-47A0-BD9A-92A737D687EA}" srcOrd="1" destOrd="0" parTransId="{53703F8C-6C08-4DB2-A373-355AF17A74A8}" sibTransId="{B305AE5C-2439-441D-85A7-5F1A84D4EE12}"/>
    <dgm:cxn modelId="{D5561E09-EE0E-49F5-AFEF-F11E1B4B2626}" type="presOf" srcId="{B8A75EC3-24B7-47A0-BD9A-92A737D687EA}" destId="{BBDEFD56-E044-4AB4-A01A-4199DC0A7034}" srcOrd="0" destOrd="0" presId="urn:microsoft.com/office/officeart/2005/8/layout/cycle6"/>
    <dgm:cxn modelId="{A3FA0F3C-0AF9-476A-847B-E69597071490}" type="presOf" srcId="{45EF2AEB-55CD-45BA-B027-4C60F622DD28}" destId="{53647040-F6F3-489A-8A63-07F05B2C0C53}" srcOrd="0" destOrd="0" presId="urn:microsoft.com/office/officeart/2005/8/layout/cycle6"/>
    <dgm:cxn modelId="{1FCFE11A-6307-4050-BB0D-AE6E124990CB}" type="presOf" srcId="{97CBA286-3044-4034-9256-C6CC9B4D1192}" destId="{F5B212DC-9A97-44A4-BED2-35E2E8833840}" srcOrd="0" destOrd="0" presId="urn:microsoft.com/office/officeart/2005/8/layout/cycle6"/>
    <dgm:cxn modelId="{9DDD02EB-8B72-4E1D-8FEE-4AE10FD54F0E}" type="presOf" srcId="{B305AE5C-2439-441D-85A7-5F1A84D4EE12}" destId="{80426594-2A35-4D0D-8ED1-4C0A666D6AAC}" srcOrd="0" destOrd="0" presId="urn:microsoft.com/office/officeart/2005/8/layout/cycle6"/>
    <dgm:cxn modelId="{383D0C28-4423-45E6-802E-5A61153414D7}" type="presOf" srcId="{1FCB1465-3DDF-42E4-AA22-3A77B85103F0}" destId="{C512F655-8B84-4526-A198-1F51EF326FB2}" srcOrd="0" destOrd="0" presId="urn:microsoft.com/office/officeart/2005/8/layout/cycle6"/>
    <dgm:cxn modelId="{2F143BF9-42C6-4A53-A65C-789316136D36}" type="presOf" srcId="{E7D0AF63-E117-4BD3-906E-CB57349FF898}" destId="{1461DF87-5361-45D7-8BA4-5008907DA67C}" srcOrd="0" destOrd="0" presId="urn:microsoft.com/office/officeart/2005/8/layout/cycle6"/>
    <dgm:cxn modelId="{B84EB608-2B4D-45FA-8F2D-D70A7CF7717B}" type="presOf" srcId="{7F27AC29-7821-4E82-A31A-38E7ED6DD867}" destId="{C91053E8-95BF-41E1-903C-3935AB613AAC}" srcOrd="0" destOrd="0" presId="urn:microsoft.com/office/officeart/2005/8/layout/cycle6"/>
    <dgm:cxn modelId="{F9F2AEF1-DFC4-4D8C-8B00-10803BAAA9AD}" type="presOf" srcId="{842422A2-8D69-4983-86E6-B1B3268A4526}" destId="{9E311F02-A794-4763-9C8A-C1AA0A72C5E1}" srcOrd="0" destOrd="0" presId="urn:microsoft.com/office/officeart/2005/8/layout/cycle6"/>
    <dgm:cxn modelId="{00316074-30F3-4C7F-8F31-39C8F8982122}" srcId="{1FCB1465-3DDF-42E4-AA22-3A77B85103F0}" destId="{E7D0AF63-E117-4BD3-906E-CB57349FF898}" srcOrd="2" destOrd="0" parTransId="{20485D4A-41BD-4018-8C1F-F2B573D907F1}" sibTransId="{97CBA286-3044-4034-9256-C6CC9B4D1192}"/>
    <dgm:cxn modelId="{AD4DB680-553D-4048-BDB1-78E22E1651BD}" type="presOf" srcId="{B32B414C-49F4-415A-834A-51E50186C7CC}" destId="{6358A816-74EC-47C0-A85B-2E6240AD3064}" srcOrd="0" destOrd="0" presId="urn:microsoft.com/office/officeart/2005/8/layout/cycle6"/>
    <dgm:cxn modelId="{6D75B23F-8610-447B-9838-74B42187A489}" srcId="{1FCB1465-3DDF-42E4-AA22-3A77B85103F0}" destId="{B32B414C-49F4-415A-834A-51E50186C7CC}" srcOrd="0" destOrd="0" parTransId="{B8AA4F80-86BC-4E8D-8E3F-E5495C84D3DC}" sibTransId="{571B50A1-1B39-44B5-A02F-B17FFCEFCAB1}"/>
    <dgm:cxn modelId="{01D01103-B40A-476F-8CEC-082564207817}" type="presOf" srcId="{571B50A1-1B39-44B5-A02F-B17FFCEFCAB1}" destId="{56BD209C-EF8D-4A09-A687-4E77EE050156}" srcOrd="0" destOrd="0" presId="urn:microsoft.com/office/officeart/2005/8/layout/cycle6"/>
    <dgm:cxn modelId="{E9A4B3B3-1B2A-4D4E-8832-ED4F0730ECDF}" type="presOf" srcId="{DFCF007B-7EF6-417C-AE1A-8A5454921ED4}" destId="{493CE53D-23BB-4C8F-AC2D-D34AEC5A8CF8}" srcOrd="0" destOrd="0" presId="urn:microsoft.com/office/officeart/2005/8/layout/cycle6"/>
    <dgm:cxn modelId="{265F560A-772B-41B2-873D-D219667B769B}" type="presParOf" srcId="{C512F655-8B84-4526-A198-1F51EF326FB2}" destId="{6358A816-74EC-47C0-A85B-2E6240AD3064}" srcOrd="0" destOrd="0" presId="urn:microsoft.com/office/officeart/2005/8/layout/cycle6"/>
    <dgm:cxn modelId="{7F04A916-0DF9-4D67-8FF4-A22EA60E7A1D}" type="presParOf" srcId="{C512F655-8B84-4526-A198-1F51EF326FB2}" destId="{E1A89103-B2D0-4F2C-9E5C-FF716650A96C}" srcOrd="1" destOrd="0" presId="urn:microsoft.com/office/officeart/2005/8/layout/cycle6"/>
    <dgm:cxn modelId="{3CF2A0EA-F0C7-47D9-9A7B-E3F46F280121}" type="presParOf" srcId="{C512F655-8B84-4526-A198-1F51EF326FB2}" destId="{56BD209C-EF8D-4A09-A687-4E77EE050156}" srcOrd="2" destOrd="0" presId="urn:microsoft.com/office/officeart/2005/8/layout/cycle6"/>
    <dgm:cxn modelId="{69AC8474-8F7E-4ED9-9821-E68945D99B10}" type="presParOf" srcId="{C512F655-8B84-4526-A198-1F51EF326FB2}" destId="{BBDEFD56-E044-4AB4-A01A-4199DC0A7034}" srcOrd="3" destOrd="0" presId="urn:microsoft.com/office/officeart/2005/8/layout/cycle6"/>
    <dgm:cxn modelId="{6D2A3F44-8612-4450-941F-D9F8EEB218FD}" type="presParOf" srcId="{C512F655-8B84-4526-A198-1F51EF326FB2}" destId="{65523BA6-DCEE-4367-9993-E776FE52BBAA}" srcOrd="4" destOrd="0" presId="urn:microsoft.com/office/officeart/2005/8/layout/cycle6"/>
    <dgm:cxn modelId="{4B9A79BB-C2FF-4AC6-891E-9606927E3009}" type="presParOf" srcId="{C512F655-8B84-4526-A198-1F51EF326FB2}" destId="{80426594-2A35-4D0D-8ED1-4C0A666D6AAC}" srcOrd="5" destOrd="0" presId="urn:microsoft.com/office/officeart/2005/8/layout/cycle6"/>
    <dgm:cxn modelId="{9F929517-C7D9-49F5-ADE9-005486BC9DDA}" type="presParOf" srcId="{C512F655-8B84-4526-A198-1F51EF326FB2}" destId="{1461DF87-5361-45D7-8BA4-5008907DA67C}" srcOrd="6" destOrd="0" presId="urn:microsoft.com/office/officeart/2005/8/layout/cycle6"/>
    <dgm:cxn modelId="{43AA0612-B39E-4D64-9C03-B936DF551B8E}" type="presParOf" srcId="{C512F655-8B84-4526-A198-1F51EF326FB2}" destId="{923BD942-ADED-4FFE-82FA-D3325A1931DD}" srcOrd="7" destOrd="0" presId="urn:microsoft.com/office/officeart/2005/8/layout/cycle6"/>
    <dgm:cxn modelId="{06BE894E-811D-40C2-8115-5F55776210BF}" type="presParOf" srcId="{C512F655-8B84-4526-A198-1F51EF326FB2}" destId="{F5B212DC-9A97-44A4-BED2-35E2E8833840}" srcOrd="8" destOrd="0" presId="urn:microsoft.com/office/officeart/2005/8/layout/cycle6"/>
    <dgm:cxn modelId="{50A8A488-CB9F-4AC6-945C-FE544598DD7E}" type="presParOf" srcId="{C512F655-8B84-4526-A198-1F51EF326FB2}" destId="{C91053E8-95BF-41E1-903C-3935AB613AAC}" srcOrd="9" destOrd="0" presId="urn:microsoft.com/office/officeart/2005/8/layout/cycle6"/>
    <dgm:cxn modelId="{00DDA152-2C48-4807-9075-865419517FCA}" type="presParOf" srcId="{C512F655-8B84-4526-A198-1F51EF326FB2}" destId="{0A398073-9F28-4616-B964-6A6F7E19B513}" srcOrd="10" destOrd="0" presId="urn:microsoft.com/office/officeart/2005/8/layout/cycle6"/>
    <dgm:cxn modelId="{6E9CDB2F-5A17-4BBB-801A-E771F8B4BEE1}" type="presParOf" srcId="{C512F655-8B84-4526-A198-1F51EF326FB2}" destId="{9E311F02-A794-4763-9C8A-C1AA0A72C5E1}" srcOrd="11" destOrd="0" presId="urn:microsoft.com/office/officeart/2005/8/layout/cycle6"/>
    <dgm:cxn modelId="{223312E6-9E55-4DFE-BA4F-A1341FE8DABD}" type="presParOf" srcId="{C512F655-8B84-4526-A198-1F51EF326FB2}" destId="{53647040-F6F3-489A-8A63-07F05B2C0C53}" srcOrd="12" destOrd="0" presId="urn:microsoft.com/office/officeart/2005/8/layout/cycle6"/>
    <dgm:cxn modelId="{BF11F2F7-E60E-4272-BFF3-0735AB0DC48F}" type="presParOf" srcId="{C512F655-8B84-4526-A198-1F51EF326FB2}" destId="{C0F8A3A4-5F50-4D42-BD57-8D7FA5A20E32}" srcOrd="13" destOrd="0" presId="urn:microsoft.com/office/officeart/2005/8/layout/cycle6"/>
    <dgm:cxn modelId="{453CCEFB-D990-49A7-98E8-3D0F18464E8B}" type="presParOf" srcId="{C512F655-8B84-4526-A198-1F51EF326FB2}" destId="{493CE53D-23BB-4C8F-AC2D-D34AEC5A8CF8}" srcOrd="14" destOrd="0" presId="urn:microsoft.com/office/officeart/2005/8/layout/cycle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B21881-1FB0-4F2B-BF10-4A4C21793D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96C74B-BEFE-4C9F-9455-DC6A383A5FE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Особистісно-орієнтований підхід </a:t>
          </a:r>
          <a:r>
            <a:rPr lang="uk-UA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таке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яке на перше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місце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ставить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самобутність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його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самоцінність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суб'єктив-ність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F16E9C-0894-4DB2-A964-C947F78538EA}" type="parTrans" cxnId="{EC74EF14-A53D-4CAD-80BA-CC2C15D8E0F8}">
      <dgm:prSet/>
      <dgm:spPr/>
      <dgm:t>
        <a:bodyPr/>
        <a:lstStyle/>
        <a:p>
          <a:endParaRPr lang="ru-RU"/>
        </a:p>
      </dgm:t>
    </dgm:pt>
    <dgm:pt modelId="{7BE04A19-7B93-4232-8791-06755E0EA4AF}" type="sibTrans" cxnId="{EC74EF14-A53D-4CAD-80BA-CC2C15D8E0F8}">
      <dgm:prSet/>
      <dgm:spPr>
        <a:solidFill>
          <a:schemeClr val="bg2">
            <a:lumMod val="75000"/>
            <a:alpha val="90000"/>
          </a:schemeClr>
        </a:solidFill>
        <a:ln>
          <a:solidFill>
            <a:schemeClr val="bg2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34101957-8B2D-42F3-A8E7-7C769DAE33F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Розвинене освітнє середовище -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сукупність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природних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фі-зичних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соціальних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об’єктів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які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впливають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на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учня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сприяють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або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перешкоджають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становленню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міжсуб’єктних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взаємо-дій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освітнього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400" b="0" i="0" dirty="0" smtClean="0"/>
            <a:t>.</a:t>
          </a:r>
          <a:r>
            <a:rPr lang="uk-UA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uk-UA" sz="1200" dirty="0" smtClean="0"/>
            <a:t> </a:t>
          </a:r>
          <a:endParaRPr lang="ru-RU" sz="1200" dirty="0"/>
        </a:p>
      </dgm:t>
    </dgm:pt>
    <dgm:pt modelId="{C1FEC634-6E31-490D-B637-DE319ABE746E}" type="parTrans" cxnId="{F26B37F2-6CCC-42B6-81A3-25CBC126F82C}">
      <dgm:prSet/>
      <dgm:spPr/>
      <dgm:t>
        <a:bodyPr/>
        <a:lstStyle/>
        <a:p>
          <a:endParaRPr lang="ru-RU"/>
        </a:p>
      </dgm:t>
    </dgm:pt>
    <dgm:pt modelId="{0479E474-0CDC-4FE4-B043-59D59F1669DA}" type="sibTrans" cxnId="{F26B37F2-6CCC-42B6-81A3-25CBC126F82C}">
      <dgm:prSet/>
      <dgm:spPr>
        <a:solidFill>
          <a:srgbClr val="00B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1B446864-4ABC-4713-A31D-40BA4961D4E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Шкільні традиції </a:t>
          </a:r>
          <a:r>
            <a:rPr lang="uk-UA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ті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найменші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елементи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що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об'єднують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учнів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учителів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в один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колектив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в одну </a:t>
          </a:r>
          <a:r>
            <a:rPr lang="ru-RU" sz="1400" b="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сім'ю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6F7C00-D671-4335-94C4-7C9E6CD6A4FE}" type="parTrans" cxnId="{FF117839-189D-4BC9-8F3D-0E596ADB9F6E}">
      <dgm:prSet/>
      <dgm:spPr/>
      <dgm:t>
        <a:bodyPr/>
        <a:lstStyle/>
        <a:p>
          <a:endParaRPr lang="ru-RU"/>
        </a:p>
      </dgm:t>
    </dgm:pt>
    <dgm:pt modelId="{46422FE9-A6EB-47DB-82B3-75E02F15134D}" type="sibTrans" cxnId="{FF117839-189D-4BC9-8F3D-0E596ADB9F6E}">
      <dgm:prSet/>
      <dgm:spPr/>
      <dgm:t>
        <a:bodyPr/>
        <a:lstStyle/>
        <a:p>
          <a:endParaRPr lang="ru-RU"/>
        </a:p>
      </dgm:t>
    </dgm:pt>
    <dgm:pt modelId="{CC88DBCA-9B76-423F-BD4F-40EC13A0D73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Сприятливі </a:t>
          </a:r>
          <a:r>
            <a:rPr lang="uk-UA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внутрішкільні</a:t>
          </a:r>
          <a:r>
            <a:rPr lang="uk-UA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комунікації   </a:t>
          </a:r>
          <a:r>
            <a:rPr lang="uk-UA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партнерство у стосунках, взаємоповага, 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3A3AEE-5FBA-4109-A3EE-9B8A7D4AC49A}" type="parTrans" cxnId="{BD4BC070-96DE-4F00-9F8C-EA2C3DC05196}">
      <dgm:prSet/>
      <dgm:spPr/>
      <dgm:t>
        <a:bodyPr/>
        <a:lstStyle/>
        <a:p>
          <a:endParaRPr lang="ru-RU"/>
        </a:p>
      </dgm:t>
    </dgm:pt>
    <dgm:pt modelId="{DBF7857E-4D2F-48F6-A035-6BC6D05ABFDC}" type="sibTrans" cxnId="{BD4BC070-96DE-4F00-9F8C-EA2C3DC05196}">
      <dgm:prSet/>
      <dgm:spPr>
        <a:solidFill>
          <a:srgbClr val="FFC000">
            <a:alpha val="90000"/>
          </a:srgbClr>
        </a:solidFill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BC961BF6-1CC6-4495-823B-0E01DC6C8104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Доцільне і оптимальне використання інформаційно-комунікаційних та інших інноваційних технологій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654574B-8111-4716-8C24-D23DE2177DF7}" type="parTrans" cxnId="{80CABCDA-E294-4C84-A8DA-5A02A57ECE8C}">
      <dgm:prSet/>
      <dgm:spPr/>
      <dgm:t>
        <a:bodyPr/>
        <a:lstStyle/>
        <a:p>
          <a:endParaRPr lang="ru-RU"/>
        </a:p>
      </dgm:t>
    </dgm:pt>
    <dgm:pt modelId="{CC660281-B1D8-48F1-B3E9-3A2CC98A02DC}" type="sibTrans" cxnId="{80CABCDA-E294-4C84-A8DA-5A02A57ECE8C}">
      <dgm:prSet/>
      <dgm:spPr>
        <a:solidFill>
          <a:srgbClr val="7030A0">
            <a:alpha val="90000"/>
          </a:srgb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167EAF20-1539-410A-BAF5-D3173C628D45}" type="pres">
      <dgm:prSet presAssocID="{13B21881-1FB0-4F2B-BF10-4A4C21793DF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3BD43-B2DD-4F55-A797-90E122CB6F01}" type="pres">
      <dgm:prSet presAssocID="{13B21881-1FB0-4F2B-BF10-4A4C21793DF1}" presName="dummyMaxCanvas" presStyleCnt="0">
        <dgm:presLayoutVars/>
      </dgm:prSet>
      <dgm:spPr/>
    </dgm:pt>
    <dgm:pt modelId="{2BFE65E5-4FBD-4919-8905-DCBAD53FDDAB}" type="pres">
      <dgm:prSet presAssocID="{13B21881-1FB0-4F2B-BF10-4A4C21793DF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CD6EE-F057-4800-A164-BD9B22886A14}" type="pres">
      <dgm:prSet presAssocID="{13B21881-1FB0-4F2B-BF10-4A4C21793DF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5918B-C940-4F1A-A965-E8E077F7D1C9}" type="pres">
      <dgm:prSet presAssocID="{13B21881-1FB0-4F2B-BF10-4A4C21793DF1}" presName="FiveNodes_3" presStyleLbl="node1" presStyleIdx="2" presStyleCnt="5" custLinFactNeighborX="-731" custLinFactNeighborY="5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B6A14-A34C-4335-8FC8-D534F8333C48}" type="pres">
      <dgm:prSet presAssocID="{13B21881-1FB0-4F2B-BF10-4A4C21793DF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38FB4-8DF6-4AC7-B3D4-35CA491C8FF5}" type="pres">
      <dgm:prSet presAssocID="{13B21881-1FB0-4F2B-BF10-4A4C21793DF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D945-4665-40C1-BFEC-E8DBE7A3FE6E}" type="pres">
      <dgm:prSet presAssocID="{13B21881-1FB0-4F2B-BF10-4A4C21793DF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2490-897D-4902-B41E-84023A04CA09}" type="pres">
      <dgm:prSet presAssocID="{13B21881-1FB0-4F2B-BF10-4A4C21793DF1}" presName="FiveConn_2-3" presStyleLbl="fgAccFollowNode1" presStyleIdx="1" presStyleCnt="4" custLinFactNeighborX="-31233" custLinFactNeighborY="3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8A429-8911-4480-8729-F9B54725DD77}" type="pres">
      <dgm:prSet presAssocID="{13B21881-1FB0-4F2B-BF10-4A4C21793DF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6C4E1-9EA4-4673-8797-B2D17DDDDBE4}" type="pres">
      <dgm:prSet presAssocID="{13B21881-1FB0-4F2B-BF10-4A4C21793DF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19FA9-2243-4E5D-8A4B-8F71D2FB3277}" type="pres">
      <dgm:prSet presAssocID="{13B21881-1FB0-4F2B-BF10-4A4C21793DF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455C6-4F13-4A51-A4D3-40B05EF3944C}" type="pres">
      <dgm:prSet presAssocID="{13B21881-1FB0-4F2B-BF10-4A4C21793DF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E5AD4-2956-44E8-ACE7-80ABF86A11D8}" type="pres">
      <dgm:prSet presAssocID="{13B21881-1FB0-4F2B-BF10-4A4C21793DF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5D1B8-F99A-4B94-B698-A47F244DB048}" type="pres">
      <dgm:prSet presAssocID="{13B21881-1FB0-4F2B-BF10-4A4C21793DF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FF8BF-B9FE-45B2-9F4C-CDCEFF5B9A60}" type="pres">
      <dgm:prSet presAssocID="{13B21881-1FB0-4F2B-BF10-4A4C21793DF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023CF2-103C-4521-BDD8-87CB7A2CE732}" type="presOf" srcId="{9F96C74B-BEFE-4C9F-9455-DC6A383A5FEB}" destId="{2BFE65E5-4FBD-4919-8905-DCBAD53FDDAB}" srcOrd="0" destOrd="0" presId="urn:microsoft.com/office/officeart/2005/8/layout/vProcess5"/>
    <dgm:cxn modelId="{FA0BB46F-261D-460A-9297-397BB4735538}" type="presOf" srcId="{DBF7857E-4D2F-48F6-A035-6BC6D05ABFDC}" destId="{6658A429-8911-4480-8729-F9B54725DD77}" srcOrd="0" destOrd="0" presId="urn:microsoft.com/office/officeart/2005/8/layout/vProcess5"/>
    <dgm:cxn modelId="{45E853FE-5340-492F-8247-C9DF6526EC95}" type="presOf" srcId="{1B446864-4ABC-4713-A31D-40BA4961D4E0}" destId="{F6C38FB4-8DF6-4AC7-B3D4-35CA491C8FF5}" srcOrd="0" destOrd="0" presId="urn:microsoft.com/office/officeart/2005/8/layout/vProcess5"/>
    <dgm:cxn modelId="{BD4BC070-96DE-4F00-9F8C-EA2C3DC05196}" srcId="{13B21881-1FB0-4F2B-BF10-4A4C21793DF1}" destId="{CC88DBCA-9B76-423F-BD4F-40EC13A0D73E}" srcOrd="2" destOrd="0" parTransId="{B23A3AEE-5FBA-4109-A3EE-9B8A7D4AC49A}" sibTransId="{DBF7857E-4D2F-48F6-A035-6BC6D05ABFDC}"/>
    <dgm:cxn modelId="{5CE0701C-2DE5-4517-A6AD-AE184E8AEC68}" type="presOf" srcId="{BC961BF6-1CC6-4495-823B-0E01DC6C8104}" destId="{820CD6EE-F057-4800-A164-BD9B22886A14}" srcOrd="0" destOrd="0" presId="urn:microsoft.com/office/officeart/2005/8/layout/vProcess5"/>
    <dgm:cxn modelId="{622B501B-2996-4D9C-B93E-A9BD8D3F3841}" type="presOf" srcId="{0479E474-0CDC-4FE4-B043-59D59F1669DA}" destId="{1E46C4E1-9EA4-4673-8797-B2D17DDDDBE4}" srcOrd="0" destOrd="0" presId="urn:microsoft.com/office/officeart/2005/8/layout/vProcess5"/>
    <dgm:cxn modelId="{701D8E39-07D7-4572-AEE9-5543C70F5E78}" type="presOf" srcId="{13B21881-1FB0-4F2B-BF10-4A4C21793DF1}" destId="{167EAF20-1539-410A-BAF5-D3173C628D45}" srcOrd="0" destOrd="0" presId="urn:microsoft.com/office/officeart/2005/8/layout/vProcess5"/>
    <dgm:cxn modelId="{AE38760B-5514-4092-B944-F1F96A6FAD6E}" type="presOf" srcId="{34101957-8B2D-42F3-A8E7-7C769DAE33F2}" destId="{A6CB6A14-A34C-4335-8FC8-D534F8333C48}" srcOrd="0" destOrd="0" presId="urn:microsoft.com/office/officeart/2005/8/layout/vProcess5"/>
    <dgm:cxn modelId="{1338BD3B-3C48-492A-8AAE-CB1E9139740A}" type="presOf" srcId="{CC660281-B1D8-48F1-B3E9-3A2CC98A02DC}" destId="{94552490-897D-4902-B41E-84023A04CA09}" srcOrd="0" destOrd="0" presId="urn:microsoft.com/office/officeart/2005/8/layout/vProcess5"/>
    <dgm:cxn modelId="{754AE65E-C04A-405B-87A2-9865BC74D7ED}" type="presOf" srcId="{34101957-8B2D-42F3-A8E7-7C769DAE33F2}" destId="{7F45D1B8-F99A-4B94-B698-A47F244DB048}" srcOrd="1" destOrd="0" presId="urn:microsoft.com/office/officeart/2005/8/layout/vProcess5"/>
    <dgm:cxn modelId="{48D570BE-CC79-402E-B214-5B41B019786A}" type="presOf" srcId="{9F96C74B-BEFE-4C9F-9455-DC6A383A5FEB}" destId="{A7F19FA9-2243-4E5D-8A4B-8F71D2FB3277}" srcOrd="1" destOrd="0" presId="urn:microsoft.com/office/officeart/2005/8/layout/vProcess5"/>
    <dgm:cxn modelId="{FF117839-189D-4BC9-8F3D-0E596ADB9F6E}" srcId="{13B21881-1FB0-4F2B-BF10-4A4C21793DF1}" destId="{1B446864-4ABC-4713-A31D-40BA4961D4E0}" srcOrd="4" destOrd="0" parTransId="{DD6F7C00-D671-4335-94C4-7C9E6CD6A4FE}" sibTransId="{46422FE9-A6EB-47DB-82B3-75E02F15134D}"/>
    <dgm:cxn modelId="{8ED43250-8D92-4927-87C6-563E8A6003D9}" type="presOf" srcId="{BC961BF6-1CC6-4495-823B-0E01DC6C8104}" destId="{54C455C6-4F13-4A51-A4D3-40B05EF3944C}" srcOrd="1" destOrd="0" presId="urn:microsoft.com/office/officeart/2005/8/layout/vProcess5"/>
    <dgm:cxn modelId="{C6D597D0-F16B-4945-B68D-DB6D931376EB}" type="presOf" srcId="{CC88DBCA-9B76-423F-BD4F-40EC13A0D73E}" destId="{C605918B-C940-4F1A-A965-E8E077F7D1C9}" srcOrd="0" destOrd="0" presId="urn:microsoft.com/office/officeart/2005/8/layout/vProcess5"/>
    <dgm:cxn modelId="{F26B37F2-6CCC-42B6-81A3-25CBC126F82C}" srcId="{13B21881-1FB0-4F2B-BF10-4A4C21793DF1}" destId="{34101957-8B2D-42F3-A8E7-7C769DAE33F2}" srcOrd="3" destOrd="0" parTransId="{C1FEC634-6E31-490D-B637-DE319ABE746E}" sibTransId="{0479E474-0CDC-4FE4-B043-59D59F1669DA}"/>
    <dgm:cxn modelId="{80CABCDA-E294-4C84-A8DA-5A02A57ECE8C}" srcId="{13B21881-1FB0-4F2B-BF10-4A4C21793DF1}" destId="{BC961BF6-1CC6-4495-823B-0E01DC6C8104}" srcOrd="1" destOrd="0" parTransId="{3654574B-8111-4716-8C24-D23DE2177DF7}" sibTransId="{CC660281-B1D8-48F1-B3E9-3A2CC98A02DC}"/>
    <dgm:cxn modelId="{EC74EF14-A53D-4CAD-80BA-CC2C15D8E0F8}" srcId="{13B21881-1FB0-4F2B-BF10-4A4C21793DF1}" destId="{9F96C74B-BEFE-4C9F-9455-DC6A383A5FEB}" srcOrd="0" destOrd="0" parTransId="{22F16E9C-0894-4DB2-A964-C947F78538EA}" sibTransId="{7BE04A19-7B93-4232-8791-06755E0EA4AF}"/>
    <dgm:cxn modelId="{1B53BD4A-EE52-4AAF-9EF2-AE62F482981F}" type="presOf" srcId="{7BE04A19-7B93-4232-8791-06755E0EA4AF}" destId="{E050D945-4665-40C1-BFEC-E8DBE7A3FE6E}" srcOrd="0" destOrd="0" presId="urn:microsoft.com/office/officeart/2005/8/layout/vProcess5"/>
    <dgm:cxn modelId="{05331283-6BBA-4C13-9B23-15CDD86E9FA3}" type="presOf" srcId="{CC88DBCA-9B76-423F-BD4F-40EC13A0D73E}" destId="{504E5AD4-2956-44E8-ACE7-80ABF86A11D8}" srcOrd="1" destOrd="0" presId="urn:microsoft.com/office/officeart/2005/8/layout/vProcess5"/>
    <dgm:cxn modelId="{F696A61A-D8F7-4D23-8696-08EA313B1881}" type="presOf" srcId="{1B446864-4ABC-4713-A31D-40BA4961D4E0}" destId="{4A6FF8BF-B9FE-45B2-9F4C-CDCEFF5B9A60}" srcOrd="1" destOrd="0" presId="urn:microsoft.com/office/officeart/2005/8/layout/vProcess5"/>
    <dgm:cxn modelId="{B687F3CE-2045-468D-8500-B3AC21B4F4D0}" type="presParOf" srcId="{167EAF20-1539-410A-BAF5-D3173C628D45}" destId="{E2B3BD43-B2DD-4F55-A797-90E122CB6F01}" srcOrd="0" destOrd="0" presId="urn:microsoft.com/office/officeart/2005/8/layout/vProcess5"/>
    <dgm:cxn modelId="{A3F002DC-2812-4B9C-AE5E-84EA0F2D0099}" type="presParOf" srcId="{167EAF20-1539-410A-BAF5-D3173C628D45}" destId="{2BFE65E5-4FBD-4919-8905-DCBAD53FDDAB}" srcOrd="1" destOrd="0" presId="urn:microsoft.com/office/officeart/2005/8/layout/vProcess5"/>
    <dgm:cxn modelId="{A1A6C722-EEE6-403A-B145-A33A1DC6CE87}" type="presParOf" srcId="{167EAF20-1539-410A-BAF5-D3173C628D45}" destId="{820CD6EE-F057-4800-A164-BD9B22886A14}" srcOrd="2" destOrd="0" presId="urn:microsoft.com/office/officeart/2005/8/layout/vProcess5"/>
    <dgm:cxn modelId="{C9704DBE-6D90-45FA-9D3F-3CF79ABABDCD}" type="presParOf" srcId="{167EAF20-1539-410A-BAF5-D3173C628D45}" destId="{C605918B-C940-4F1A-A965-E8E077F7D1C9}" srcOrd="3" destOrd="0" presId="urn:microsoft.com/office/officeart/2005/8/layout/vProcess5"/>
    <dgm:cxn modelId="{85D58F7D-E3C8-4F3B-81E2-AE52AAAB36D6}" type="presParOf" srcId="{167EAF20-1539-410A-BAF5-D3173C628D45}" destId="{A6CB6A14-A34C-4335-8FC8-D534F8333C48}" srcOrd="4" destOrd="0" presId="urn:microsoft.com/office/officeart/2005/8/layout/vProcess5"/>
    <dgm:cxn modelId="{DE2550E2-9C69-4166-A572-81DE97C79F4D}" type="presParOf" srcId="{167EAF20-1539-410A-BAF5-D3173C628D45}" destId="{F6C38FB4-8DF6-4AC7-B3D4-35CA491C8FF5}" srcOrd="5" destOrd="0" presId="urn:microsoft.com/office/officeart/2005/8/layout/vProcess5"/>
    <dgm:cxn modelId="{513E89F7-D142-45E9-8357-B5BA5C38B482}" type="presParOf" srcId="{167EAF20-1539-410A-BAF5-D3173C628D45}" destId="{E050D945-4665-40C1-BFEC-E8DBE7A3FE6E}" srcOrd="6" destOrd="0" presId="urn:microsoft.com/office/officeart/2005/8/layout/vProcess5"/>
    <dgm:cxn modelId="{28552EAD-B694-4A85-AA4A-26328B22927A}" type="presParOf" srcId="{167EAF20-1539-410A-BAF5-D3173C628D45}" destId="{94552490-897D-4902-B41E-84023A04CA09}" srcOrd="7" destOrd="0" presId="urn:microsoft.com/office/officeart/2005/8/layout/vProcess5"/>
    <dgm:cxn modelId="{CA7A5BA4-3C68-4D5A-94E9-DFA86CB8B187}" type="presParOf" srcId="{167EAF20-1539-410A-BAF5-D3173C628D45}" destId="{6658A429-8911-4480-8729-F9B54725DD77}" srcOrd="8" destOrd="0" presId="urn:microsoft.com/office/officeart/2005/8/layout/vProcess5"/>
    <dgm:cxn modelId="{17D5772D-55D0-4568-94F1-CD3459532FF1}" type="presParOf" srcId="{167EAF20-1539-410A-BAF5-D3173C628D45}" destId="{1E46C4E1-9EA4-4673-8797-B2D17DDDDBE4}" srcOrd="9" destOrd="0" presId="urn:microsoft.com/office/officeart/2005/8/layout/vProcess5"/>
    <dgm:cxn modelId="{A5439180-6B15-45A8-9E4D-ACA5F5E0ACE5}" type="presParOf" srcId="{167EAF20-1539-410A-BAF5-D3173C628D45}" destId="{A7F19FA9-2243-4E5D-8A4B-8F71D2FB3277}" srcOrd="10" destOrd="0" presId="urn:microsoft.com/office/officeart/2005/8/layout/vProcess5"/>
    <dgm:cxn modelId="{9DDF4E00-FA6D-4E6E-8A7D-A59C682D6325}" type="presParOf" srcId="{167EAF20-1539-410A-BAF5-D3173C628D45}" destId="{54C455C6-4F13-4A51-A4D3-40B05EF3944C}" srcOrd="11" destOrd="0" presId="urn:microsoft.com/office/officeart/2005/8/layout/vProcess5"/>
    <dgm:cxn modelId="{F3AEA1B8-5D94-414D-A2EF-90092ADC38CC}" type="presParOf" srcId="{167EAF20-1539-410A-BAF5-D3173C628D45}" destId="{504E5AD4-2956-44E8-ACE7-80ABF86A11D8}" srcOrd="12" destOrd="0" presId="urn:microsoft.com/office/officeart/2005/8/layout/vProcess5"/>
    <dgm:cxn modelId="{6F3E8EE8-91F4-47CE-A091-70879DC9AC53}" type="presParOf" srcId="{167EAF20-1539-410A-BAF5-D3173C628D45}" destId="{7F45D1B8-F99A-4B94-B698-A47F244DB048}" srcOrd="13" destOrd="0" presId="urn:microsoft.com/office/officeart/2005/8/layout/vProcess5"/>
    <dgm:cxn modelId="{65A2C5DB-C423-4F62-8B35-6C9C5CD6230D}" type="presParOf" srcId="{167EAF20-1539-410A-BAF5-D3173C628D45}" destId="{4A6FF8BF-B9FE-45B2-9F4C-CDCEFF5B9A60}" srcOrd="14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CEB8-B595-4AAF-AC73-41DD658E1B46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4C98-1B93-4943-87F1-A4B0115D64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A85C1-BFF4-46D6-9FE0-CE2DDE2AF893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34D0-D542-4112-9973-D7B7B79038D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C606-7F83-4E52-80C6-412ADED3DCB8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E47AA-E35B-4B1D-97A2-293B98DD4DA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099F-D36A-46BB-90D6-E8CF6098B857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FB6D-CA23-42D7-B9B7-F220948C97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263B3-B379-42C3-BFAE-039A494B2332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E5A2-6225-4D8B-8A6A-FED0EA1C0A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B3F23-AAAD-4FF7-82F8-0DC6928F9BA2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9AC5-0418-4112-89D8-A84CEC1952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0B9E-0463-40F9-A27D-E5C3EF550393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3E203-4E8C-4AE1-9681-E055C217D35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1A9C-5F3A-4CBE-A67C-13C12A0EE5D3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CF50-E1C0-4393-90D1-4430173B553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BCC4-1600-47A7-A37F-F5592355BD55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E65F-F9D9-4FA0-B03E-BD95FB7D6F3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06E1-96A8-4915-AEB7-E0063D223861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0746-6C65-409C-A689-6916677D8E2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FA6B-850D-460D-99ED-BCAA727CF34D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38D8-B54B-4E2A-8313-1FD7D3F5089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673D-891F-4CBB-A3C4-6F01B378DE9E}" type="datetimeFigureOut">
              <a:rPr lang="fr-FR"/>
              <a:pPr>
                <a:defRPr/>
              </a:pPr>
              <a:t>06/10/2015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B34DBC-DCE8-44CF-A8B2-268641D19B8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/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ФАКТОРИ ВПЛИВУ </a:t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НА ПРОЦЕС СОЦ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ІАЛІЗАЦІЇ ОСОБИСТОСТІ</a:t>
            </a:r>
            <a:endParaRPr lang="fr-CA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Фактори впливу на особистість</a:t>
            </a:r>
            <a:endParaRPr lang="fr-C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 descr="C:\Program Files\Microsoft Office\Clipart\Popular\WHATNOW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857496"/>
            <a:ext cx="1498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F024A5-6F0C-4FDF-ADFF-1A6B146B6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CF024A5-6F0C-4FDF-ADFF-1A6B146B6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F34405-C2EA-46C8-AC54-142FA11ED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EF34405-C2EA-46C8-AC54-142FA11ED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5400000">
            <a:off x="2657466" y="1914510"/>
            <a:ext cx="3543317" cy="4286281"/>
            <a:chOff x="1295" y="1918"/>
            <a:chExt cx="2907" cy="197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auto">
            <a:xfrm>
              <a:off x="2265" y="1918"/>
              <a:ext cx="1869" cy="1532"/>
            </a:xfrm>
            <a:custGeom>
              <a:avLst/>
              <a:gdLst/>
              <a:ahLst/>
              <a:cxnLst>
                <a:cxn ang="0">
                  <a:pos x="738" y="408"/>
                </a:cxn>
                <a:cxn ang="0">
                  <a:pos x="806" y="427"/>
                </a:cxn>
                <a:cxn ang="0">
                  <a:pos x="859" y="443"/>
                </a:cxn>
                <a:cxn ang="0">
                  <a:pos x="914" y="466"/>
                </a:cxn>
                <a:cxn ang="0">
                  <a:pos x="970" y="490"/>
                </a:cxn>
                <a:cxn ang="0">
                  <a:pos x="1034" y="523"/>
                </a:cxn>
                <a:cxn ang="0">
                  <a:pos x="1095" y="558"/>
                </a:cxn>
                <a:cxn ang="0">
                  <a:pos x="1154" y="597"/>
                </a:cxn>
                <a:cxn ang="0">
                  <a:pos x="1205" y="638"/>
                </a:cxn>
                <a:cxn ang="0">
                  <a:pos x="1257" y="681"/>
                </a:cxn>
                <a:cxn ang="0">
                  <a:pos x="1314" y="734"/>
                </a:cxn>
                <a:cxn ang="0">
                  <a:pos x="1363" y="783"/>
                </a:cxn>
                <a:cxn ang="0">
                  <a:pos x="1441" y="873"/>
                </a:cxn>
                <a:cxn ang="0">
                  <a:pos x="1510" y="964"/>
                </a:cxn>
                <a:cxn ang="0">
                  <a:pos x="1564" y="1048"/>
                </a:cxn>
                <a:cxn ang="0">
                  <a:pos x="1620" y="1146"/>
                </a:cxn>
                <a:cxn ang="0">
                  <a:pos x="1673" y="1252"/>
                </a:cxn>
                <a:cxn ang="0">
                  <a:pos x="1719" y="1356"/>
                </a:cxn>
                <a:cxn ang="0">
                  <a:pos x="1760" y="1472"/>
                </a:cxn>
                <a:cxn ang="0">
                  <a:pos x="1794" y="1597"/>
                </a:cxn>
                <a:cxn ang="0">
                  <a:pos x="1829" y="1750"/>
                </a:cxn>
                <a:cxn ang="0">
                  <a:pos x="1851" y="1901"/>
                </a:cxn>
                <a:cxn ang="0">
                  <a:pos x="1868" y="2097"/>
                </a:cxn>
                <a:cxn ang="0">
                  <a:pos x="1868" y="2264"/>
                </a:cxn>
                <a:cxn ang="0">
                  <a:pos x="1855" y="2416"/>
                </a:cxn>
                <a:cxn ang="0">
                  <a:pos x="1835" y="2574"/>
                </a:cxn>
                <a:cxn ang="0">
                  <a:pos x="1797" y="2748"/>
                </a:cxn>
                <a:cxn ang="0">
                  <a:pos x="1751" y="2909"/>
                </a:cxn>
                <a:cxn ang="0">
                  <a:pos x="1680" y="3065"/>
                </a:cxn>
                <a:cxn ang="0">
                  <a:pos x="1160" y="2572"/>
                </a:cxn>
                <a:cxn ang="0">
                  <a:pos x="1194" y="2447"/>
                </a:cxn>
                <a:cxn ang="0">
                  <a:pos x="1215" y="2327"/>
                </a:cxn>
                <a:cxn ang="0">
                  <a:pos x="1223" y="2214"/>
                </a:cxn>
                <a:cxn ang="0">
                  <a:pos x="1220" y="2086"/>
                </a:cxn>
                <a:cxn ang="0">
                  <a:pos x="1203" y="1945"/>
                </a:cxn>
                <a:cxn ang="0">
                  <a:pos x="1170" y="1819"/>
                </a:cxn>
                <a:cxn ang="0">
                  <a:pos x="1129" y="1706"/>
                </a:cxn>
                <a:cxn ang="0">
                  <a:pos x="1089" y="1628"/>
                </a:cxn>
                <a:cxn ang="0">
                  <a:pos x="1046" y="1558"/>
                </a:cxn>
                <a:cxn ang="0">
                  <a:pos x="999" y="1495"/>
                </a:cxn>
                <a:cxn ang="0">
                  <a:pos x="951" y="1435"/>
                </a:cxn>
                <a:cxn ang="0">
                  <a:pos x="889" y="1380"/>
                </a:cxn>
                <a:cxn ang="0">
                  <a:pos x="836" y="1337"/>
                </a:cxn>
                <a:cxn ang="0">
                  <a:pos x="769" y="1294"/>
                </a:cxn>
                <a:cxn ang="0">
                  <a:pos x="714" y="1268"/>
                </a:cxn>
                <a:cxn ang="0">
                  <a:pos x="631" y="1246"/>
                </a:cxn>
                <a:cxn ang="0">
                  <a:pos x="549" y="1237"/>
                </a:cxn>
                <a:cxn ang="0">
                  <a:pos x="526" y="1682"/>
                </a:cxn>
                <a:cxn ang="0">
                  <a:pos x="525" y="0"/>
                </a:cxn>
                <a:cxn ang="0">
                  <a:pos x="553" y="386"/>
                </a:cxn>
                <a:cxn ang="0">
                  <a:pos x="637" y="391"/>
                </a:cxn>
                <a:cxn ang="0">
                  <a:pos x="712" y="403"/>
                </a:cxn>
              </a:cxnLst>
              <a:rect l="0" t="0" r="r" b="b"/>
              <a:pathLst>
                <a:path w="1869" h="3065">
                  <a:moveTo>
                    <a:pt x="712" y="403"/>
                  </a:moveTo>
                  <a:lnTo>
                    <a:pt x="738" y="408"/>
                  </a:lnTo>
                  <a:lnTo>
                    <a:pt x="772" y="416"/>
                  </a:lnTo>
                  <a:lnTo>
                    <a:pt x="806" y="427"/>
                  </a:lnTo>
                  <a:lnTo>
                    <a:pt x="830" y="434"/>
                  </a:lnTo>
                  <a:lnTo>
                    <a:pt x="859" y="443"/>
                  </a:lnTo>
                  <a:lnTo>
                    <a:pt x="886" y="455"/>
                  </a:lnTo>
                  <a:lnTo>
                    <a:pt x="914" y="466"/>
                  </a:lnTo>
                  <a:lnTo>
                    <a:pt x="940" y="475"/>
                  </a:lnTo>
                  <a:lnTo>
                    <a:pt x="970" y="490"/>
                  </a:lnTo>
                  <a:lnTo>
                    <a:pt x="1004" y="508"/>
                  </a:lnTo>
                  <a:lnTo>
                    <a:pt x="1034" y="523"/>
                  </a:lnTo>
                  <a:lnTo>
                    <a:pt x="1062" y="540"/>
                  </a:lnTo>
                  <a:lnTo>
                    <a:pt x="1095" y="558"/>
                  </a:lnTo>
                  <a:lnTo>
                    <a:pt x="1126" y="579"/>
                  </a:lnTo>
                  <a:lnTo>
                    <a:pt x="1154" y="597"/>
                  </a:lnTo>
                  <a:lnTo>
                    <a:pt x="1181" y="620"/>
                  </a:lnTo>
                  <a:lnTo>
                    <a:pt x="1205" y="638"/>
                  </a:lnTo>
                  <a:lnTo>
                    <a:pt x="1230" y="660"/>
                  </a:lnTo>
                  <a:lnTo>
                    <a:pt x="1257" y="681"/>
                  </a:lnTo>
                  <a:lnTo>
                    <a:pt x="1286" y="708"/>
                  </a:lnTo>
                  <a:lnTo>
                    <a:pt x="1314" y="734"/>
                  </a:lnTo>
                  <a:lnTo>
                    <a:pt x="1339" y="760"/>
                  </a:lnTo>
                  <a:lnTo>
                    <a:pt x="1363" y="783"/>
                  </a:lnTo>
                  <a:lnTo>
                    <a:pt x="1402" y="825"/>
                  </a:lnTo>
                  <a:lnTo>
                    <a:pt x="1441" y="873"/>
                  </a:lnTo>
                  <a:lnTo>
                    <a:pt x="1473" y="911"/>
                  </a:lnTo>
                  <a:lnTo>
                    <a:pt x="1510" y="964"/>
                  </a:lnTo>
                  <a:lnTo>
                    <a:pt x="1535" y="1003"/>
                  </a:lnTo>
                  <a:lnTo>
                    <a:pt x="1564" y="1048"/>
                  </a:lnTo>
                  <a:lnTo>
                    <a:pt x="1595" y="1098"/>
                  </a:lnTo>
                  <a:lnTo>
                    <a:pt x="1620" y="1146"/>
                  </a:lnTo>
                  <a:lnTo>
                    <a:pt x="1646" y="1200"/>
                  </a:lnTo>
                  <a:lnTo>
                    <a:pt x="1673" y="1252"/>
                  </a:lnTo>
                  <a:lnTo>
                    <a:pt x="1696" y="1307"/>
                  </a:lnTo>
                  <a:lnTo>
                    <a:pt x="1719" y="1356"/>
                  </a:lnTo>
                  <a:lnTo>
                    <a:pt x="1740" y="1415"/>
                  </a:lnTo>
                  <a:lnTo>
                    <a:pt x="1760" y="1472"/>
                  </a:lnTo>
                  <a:lnTo>
                    <a:pt x="1777" y="1532"/>
                  </a:lnTo>
                  <a:lnTo>
                    <a:pt x="1794" y="1597"/>
                  </a:lnTo>
                  <a:lnTo>
                    <a:pt x="1815" y="1676"/>
                  </a:lnTo>
                  <a:lnTo>
                    <a:pt x="1829" y="1750"/>
                  </a:lnTo>
                  <a:lnTo>
                    <a:pt x="1844" y="1826"/>
                  </a:lnTo>
                  <a:lnTo>
                    <a:pt x="1851" y="1901"/>
                  </a:lnTo>
                  <a:lnTo>
                    <a:pt x="1861" y="1988"/>
                  </a:lnTo>
                  <a:lnTo>
                    <a:pt x="1868" y="2097"/>
                  </a:lnTo>
                  <a:lnTo>
                    <a:pt x="1869" y="2181"/>
                  </a:lnTo>
                  <a:lnTo>
                    <a:pt x="1868" y="2264"/>
                  </a:lnTo>
                  <a:lnTo>
                    <a:pt x="1862" y="2342"/>
                  </a:lnTo>
                  <a:lnTo>
                    <a:pt x="1855" y="2416"/>
                  </a:lnTo>
                  <a:lnTo>
                    <a:pt x="1848" y="2494"/>
                  </a:lnTo>
                  <a:lnTo>
                    <a:pt x="1835" y="2574"/>
                  </a:lnTo>
                  <a:lnTo>
                    <a:pt x="1818" y="2659"/>
                  </a:lnTo>
                  <a:lnTo>
                    <a:pt x="1797" y="2748"/>
                  </a:lnTo>
                  <a:lnTo>
                    <a:pt x="1775" y="2829"/>
                  </a:lnTo>
                  <a:lnTo>
                    <a:pt x="1751" y="2909"/>
                  </a:lnTo>
                  <a:lnTo>
                    <a:pt x="1716" y="2987"/>
                  </a:lnTo>
                  <a:lnTo>
                    <a:pt x="1680" y="3065"/>
                  </a:lnTo>
                  <a:lnTo>
                    <a:pt x="1130" y="2650"/>
                  </a:lnTo>
                  <a:lnTo>
                    <a:pt x="1160" y="2572"/>
                  </a:lnTo>
                  <a:lnTo>
                    <a:pt x="1180" y="2512"/>
                  </a:lnTo>
                  <a:lnTo>
                    <a:pt x="1194" y="2447"/>
                  </a:lnTo>
                  <a:lnTo>
                    <a:pt x="1207" y="2384"/>
                  </a:lnTo>
                  <a:lnTo>
                    <a:pt x="1215" y="2327"/>
                  </a:lnTo>
                  <a:lnTo>
                    <a:pt x="1218" y="2270"/>
                  </a:lnTo>
                  <a:lnTo>
                    <a:pt x="1223" y="2214"/>
                  </a:lnTo>
                  <a:lnTo>
                    <a:pt x="1223" y="2155"/>
                  </a:lnTo>
                  <a:lnTo>
                    <a:pt x="1220" y="2086"/>
                  </a:lnTo>
                  <a:lnTo>
                    <a:pt x="1213" y="2019"/>
                  </a:lnTo>
                  <a:lnTo>
                    <a:pt x="1203" y="1945"/>
                  </a:lnTo>
                  <a:lnTo>
                    <a:pt x="1190" y="1886"/>
                  </a:lnTo>
                  <a:lnTo>
                    <a:pt x="1170" y="1819"/>
                  </a:lnTo>
                  <a:lnTo>
                    <a:pt x="1151" y="1762"/>
                  </a:lnTo>
                  <a:lnTo>
                    <a:pt x="1129" y="1706"/>
                  </a:lnTo>
                  <a:lnTo>
                    <a:pt x="1109" y="1663"/>
                  </a:lnTo>
                  <a:lnTo>
                    <a:pt x="1089" y="1628"/>
                  </a:lnTo>
                  <a:lnTo>
                    <a:pt x="1069" y="1593"/>
                  </a:lnTo>
                  <a:lnTo>
                    <a:pt x="1046" y="1558"/>
                  </a:lnTo>
                  <a:lnTo>
                    <a:pt x="1021" y="1521"/>
                  </a:lnTo>
                  <a:lnTo>
                    <a:pt x="999" y="1495"/>
                  </a:lnTo>
                  <a:lnTo>
                    <a:pt x="975" y="1463"/>
                  </a:lnTo>
                  <a:lnTo>
                    <a:pt x="951" y="1435"/>
                  </a:lnTo>
                  <a:lnTo>
                    <a:pt x="923" y="1407"/>
                  </a:lnTo>
                  <a:lnTo>
                    <a:pt x="889" y="1380"/>
                  </a:lnTo>
                  <a:lnTo>
                    <a:pt x="860" y="1354"/>
                  </a:lnTo>
                  <a:lnTo>
                    <a:pt x="836" y="1337"/>
                  </a:lnTo>
                  <a:lnTo>
                    <a:pt x="800" y="1309"/>
                  </a:lnTo>
                  <a:lnTo>
                    <a:pt x="769" y="1294"/>
                  </a:lnTo>
                  <a:lnTo>
                    <a:pt x="742" y="1281"/>
                  </a:lnTo>
                  <a:lnTo>
                    <a:pt x="714" y="1268"/>
                  </a:lnTo>
                  <a:lnTo>
                    <a:pt x="671" y="1255"/>
                  </a:lnTo>
                  <a:lnTo>
                    <a:pt x="631" y="1246"/>
                  </a:lnTo>
                  <a:lnTo>
                    <a:pt x="590" y="1241"/>
                  </a:lnTo>
                  <a:lnTo>
                    <a:pt x="549" y="1237"/>
                  </a:lnTo>
                  <a:lnTo>
                    <a:pt x="526" y="1235"/>
                  </a:lnTo>
                  <a:lnTo>
                    <a:pt x="526" y="1682"/>
                  </a:lnTo>
                  <a:lnTo>
                    <a:pt x="0" y="853"/>
                  </a:lnTo>
                  <a:lnTo>
                    <a:pt x="525" y="0"/>
                  </a:lnTo>
                  <a:lnTo>
                    <a:pt x="525" y="384"/>
                  </a:lnTo>
                  <a:lnTo>
                    <a:pt x="553" y="386"/>
                  </a:lnTo>
                  <a:lnTo>
                    <a:pt x="594" y="388"/>
                  </a:lnTo>
                  <a:lnTo>
                    <a:pt x="637" y="391"/>
                  </a:lnTo>
                  <a:lnTo>
                    <a:pt x="678" y="397"/>
                  </a:lnTo>
                  <a:lnTo>
                    <a:pt x="712" y="4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auto">
            <a:xfrm>
              <a:off x="1722" y="3045"/>
              <a:ext cx="2480" cy="851"/>
            </a:xfrm>
            <a:custGeom>
              <a:avLst/>
              <a:gdLst/>
              <a:ahLst/>
              <a:cxnLst>
                <a:cxn ang="0">
                  <a:pos x="1272" y="1676"/>
                </a:cxn>
                <a:cxn ang="0">
                  <a:pos x="1341" y="1659"/>
                </a:cxn>
                <a:cxn ang="0">
                  <a:pos x="1393" y="1642"/>
                </a:cxn>
                <a:cxn ang="0">
                  <a:pos x="1450" y="1622"/>
                </a:cxn>
                <a:cxn ang="0">
                  <a:pos x="1504" y="1596"/>
                </a:cxn>
                <a:cxn ang="0">
                  <a:pos x="1569" y="1563"/>
                </a:cxn>
                <a:cxn ang="0">
                  <a:pos x="1631" y="1527"/>
                </a:cxn>
                <a:cxn ang="0">
                  <a:pos x="1690" y="1488"/>
                </a:cxn>
                <a:cxn ang="0">
                  <a:pos x="1740" y="1448"/>
                </a:cxn>
                <a:cxn ang="0">
                  <a:pos x="1791" y="1405"/>
                </a:cxn>
                <a:cxn ang="0">
                  <a:pos x="1848" y="1353"/>
                </a:cxn>
                <a:cxn ang="0">
                  <a:pos x="1896" y="1305"/>
                </a:cxn>
                <a:cxn ang="0">
                  <a:pos x="1972" y="1223"/>
                </a:cxn>
                <a:cxn ang="0">
                  <a:pos x="2044" y="1123"/>
                </a:cxn>
                <a:cxn ang="0">
                  <a:pos x="2098" y="1040"/>
                </a:cxn>
                <a:cxn ang="0">
                  <a:pos x="2156" y="943"/>
                </a:cxn>
                <a:cxn ang="0">
                  <a:pos x="2213" y="832"/>
                </a:cxn>
                <a:cxn ang="0">
                  <a:pos x="2219" y="0"/>
                </a:cxn>
                <a:cxn ang="0">
                  <a:pos x="1656" y="408"/>
                </a:cxn>
                <a:cxn ang="0">
                  <a:pos x="1606" y="491"/>
                </a:cxn>
                <a:cxn ang="0">
                  <a:pos x="1555" y="567"/>
                </a:cxn>
                <a:cxn ang="0">
                  <a:pos x="1511" y="626"/>
                </a:cxn>
                <a:cxn ang="0">
                  <a:pos x="1457" y="680"/>
                </a:cxn>
                <a:cxn ang="0">
                  <a:pos x="1395" y="734"/>
                </a:cxn>
                <a:cxn ang="0">
                  <a:pos x="1335" y="778"/>
                </a:cxn>
                <a:cxn ang="0">
                  <a:pos x="1277" y="806"/>
                </a:cxn>
                <a:cxn ang="0">
                  <a:pos x="1207" y="834"/>
                </a:cxn>
                <a:cxn ang="0">
                  <a:pos x="1125" y="847"/>
                </a:cxn>
                <a:cxn ang="0">
                  <a:pos x="984" y="852"/>
                </a:cxn>
                <a:cxn ang="0">
                  <a:pos x="867" y="825"/>
                </a:cxn>
                <a:cxn ang="0">
                  <a:pos x="747" y="769"/>
                </a:cxn>
                <a:cxn ang="0">
                  <a:pos x="639" y="689"/>
                </a:cxn>
                <a:cxn ang="0">
                  <a:pos x="0" y="1075"/>
                </a:cxn>
                <a:cxn ang="0">
                  <a:pos x="59" y="1155"/>
                </a:cxn>
                <a:cxn ang="0">
                  <a:pos x="115" y="1227"/>
                </a:cxn>
                <a:cxn ang="0">
                  <a:pos x="178" y="1299"/>
                </a:cxn>
                <a:cxn ang="0">
                  <a:pos x="241" y="1360"/>
                </a:cxn>
                <a:cxn ang="0">
                  <a:pos x="310" y="1422"/>
                </a:cxn>
                <a:cxn ang="0">
                  <a:pos x="378" y="1475"/>
                </a:cxn>
                <a:cxn ang="0">
                  <a:pos x="442" y="1520"/>
                </a:cxn>
                <a:cxn ang="0">
                  <a:pos x="525" y="1568"/>
                </a:cxn>
                <a:cxn ang="0">
                  <a:pos x="604" y="1607"/>
                </a:cxn>
                <a:cxn ang="0">
                  <a:pos x="675" y="1639"/>
                </a:cxn>
                <a:cxn ang="0">
                  <a:pos x="749" y="1663"/>
                </a:cxn>
                <a:cxn ang="0">
                  <a:pos x="835" y="1683"/>
                </a:cxn>
                <a:cxn ang="0">
                  <a:pos x="924" y="1696"/>
                </a:cxn>
                <a:cxn ang="0">
                  <a:pos x="1005" y="1702"/>
                </a:cxn>
                <a:cxn ang="0">
                  <a:pos x="1089" y="1700"/>
                </a:cxn>
                <a:cxn ang="0">
                  <a:pos x="1173" y="1694"/>
                </a:cxn>
                <a:cxn ang="0">
                  <a:pos x="1247" y="1681"/>
                </a:cxn>
              </a:cxnLst>
              <a:rect l="0" t="0" r="r" b="b"/>
              <a:pathLst>
                <a:path w="2480" h="1702">
                  <a:moveTo>
                    <a:pt x="1247" y="1681"/>
                  </a:moveTo>
                  <a:lnTo>
                    <a:pt x="1272" y="1676"/>
                  </a:lnTo>
                  <a:lnTo>
                    <a:pt x="1306" y="1668"/>
                  </a:lnTo>
                  <a:lnTo>
                    <a:pt x="1341" y="1659"/>
                  </a:lnTo>
                  <a:lnTo>
                    <a:pt x="1365" y="1652"/>
                  </a:lnTo>
                  <a:lnTo>
                    <a:pt x="1393" y="1642"/>
                  </a:lnTo>
                  <a:lnTo>
                    <a:pt x="1422" y="1631"/>
                  </a:lnTo>
                  <a:lnTo>
                    <a:pt x="1450" y="1622"/>
                  </a:lnTo>
                  <a:lnTo>
                    <a:pt x="1476" y="1611"/>
                  </a:lnTo>
                  <a:lnTo>
                    <a:pt x="1504" y="1596"/>
                  </a:lnTo>
                  <a:lnTo>
                    <a:pt x="1540" y="1579"/>
                  </a:lnTo>
                  <a:lnTo>
                    <a:pt x="1569" y="1563"/>
                  </a:lnTo>
                  <a:lnTo>
                    <a:pt x="1598" y="1546"/>
                  </a:lnTo>
                  <a:lnTo>
                    <a:pt x="1631" y="1527"/>
                  </a:lnTo>
                  <a:lnTo>
                    <a:pt x="1662" y="1507"/>
                  </a:lnTo>
                  <a:lnTo>
                    <a:pt x="1690" y="1488"/>
                  </a:lnTo>
                  <a:lnTo>
                    <a:pt x="1716" y="1466"/>
                  </a:lnTo>
                  <a:lnTo>
                    <a:pt x="1740" y="1448"/>
                  </a:lnTo>
                  <a:lnTo>
                    <a:pt x="1764" y="1425"/>
                  </a:lnTo>
                  <a:lnTo>
                    <a:pt x="1791" y="1405"/>
                  </a:lnTo>
                  <a:lnTo>
                    <a:pt x="1821" y="1379"/>
                  </a:lnTo>
                  <a:lnTo>
                    <a:pt x="1848" y="1353"/>
                  </a:lnTo>
                  <a:lnTo>
                    <a:pt x="1874" y="1327"/>
                  </a:lnTo>
                  <a:lnTo>
                    <a:pt x="1896" y="1305"/>
                  </a:lnTo>
                  <a:lnTo>
                    <a:pt x="1936" y="1264"/>
                  </a:lnTo>
                  <a:lnTo>
                    <a:pt x="1972" y="1223"/>
                  </a:lnTo>
                  <a:lnTo>
                    <a:pt x="2007" y="1177"/>
                  </a:lnTo>
                  <a:lnTo>
                    <a:pt x="2044" y="1123"/>
                  </a:lnTo>
                  <a:lnTo>
                    <a:pt x="2070" y="1084"/>
                  </a:lnTo>
                  <a:lnTo>
                    <a:pt x="2098" y="1040"/>
                  </a:lnTo>
                  <a:lnTo>
                    <a:pt x="2129" y="992"/>
                  </a:lnTo>
                  <a:lnTo>
                    <a:pt x="2156" y="943"/>
                  </a:lnTo>
                  <a:lnTo>
                    <a:pt x="2182" y="891"/>
                  </a:lnTo>
                  <a:lnTo>
                    <a:pt x="2213" y="832"/>
                  </a:lnTo>
                  <a:lnTo>
                    <a:pt x="2480" y="1036"/>
                  </a:lnTo>
                  <a:lnTo>
                    <a:pt x="2219" y="0"/>
                  </a:lnTo>
                  <a:lnTo>
                    <a:pt x="1370" y="196"/>
                  </a:lnTo>
                  <a:lnTo>
                    <a:pt x="1656" y="408"/>
                  </a:lnTo>
                  <a:lnTo>
                    <a:pt x="1632" y="452"/>
                  </a:lnTo>
                  <a:lnTo>
                    <a:pt x="1606" y="491"/>
                  </a:lnTo>
                  <a:lnTo>
                    <a:pt x="1581" y="530"/>
                  </a:lnTo>
                  <a:lnTo>
                    <a:pt x="1555" y="567"/>
                  </a:lnTo>
                  <a:lnTo>
                    <a:pt x="1534" y="595"/>
                  </a:lnTo>
                  <a:lnTo>
                    <a:pt x="1511" y="626"/>
                  </a:lnTo>
                  <a:lnTo>
                    <a:pt x="1486" y="652"/>
                  </a:lnTo>
                  <a:lnTo>
                    <a:pt x="1457" y="680"/>
                  </a:lnTo>
                  <a:lnTo>
                    <a:pt x="1423" y="710"/>
                  </a:lnTo>
                  <a:lnTo>
                    <a:pt x="1395" y="734"/>
                  </a:lnTo>
                  <a:lnTo>
                    <a:pt x="1370" y="752"/>
                  </a:lnTo>
                  <a:lnTo>
                    <a:pt x="1335" y="778"/>
                  </a:lnTo>
                  <a:lnTo>
                    <a:pt x="1304" y="795"/>
                  </a:lnTo>
                  <a:lnTo>
                    <a:pt x="1277" y="806"/>
                  </a:lnTo>
                  <a:lnTo>
                    <a:pt x="1248" y="819"/>
                  </a:lnTo>
                  <a:lnTo>
                    <a:pt x="1207" y="834"/>
                  </a:lnTo>
                  <a:lnTo>
                    <a:pt x="1166" y="841"/>
                  </a:lnTo>
                  <a:lnTo>
                    <a:pt x="1125" y="847"/>
                  </a:lnTo>
                  <a:lnTo>
                    <a:pt x="1063" y="851"/>
                  </a:lnTo>
                  <a:lnTo>
                    <a:pt x="984" y="852"/>
                  </a:lnTo>
                  <a:lnTo>
                    <a:pt x="923" y="841"/>
                  </a:lnTo>
                  <a:lnTo>
                    <a:pt x="867" y="825"/>
                  </a:lnTo>
                  <a:lnTo>
                    <a:pt x="803" y="801"/>
                  </a:lnTo>
                  <a:lnTo>
                    <a:pt x="747" y="769"/>
                  </a:lnTo>
                  <a:lnTo>
                    <a:pt x="690" y="732"/>
                  </a:lnTo>
                  <a:lnTo>
                    <a:pt x="639" y="689"/>
                  </a:lnTo>
                  <a:lnTo>
                    <a:pt x="589" y="632"/>
                  </a:lnTo>
                  <a:lnTo>
                    <a:pt x="0" y="1075"/>
                  </a:lnTo>
                  <a:lnTo>
                    <a:pt x="25" y="1112"/>
                  </a:lnTo>
                  <a:lnTo>
                    <a:pt x="59" y="1155"/>
                  </a:lnTo>
                  <a:lnTo>
                    <a:pt x="87" y="1192"/>
                  </a:lnTo>
                  <a:lnTo>
                    <a:pt x="115" y="1227"/>
                  </a:lnTo>
                  <a:lnTo>
                    <a:pt x="144" y="1262"/>
                  </a:lnTo>
                  <a:lnTo>
                    <a:pt x="178" y="1299"/>
                  </a:lnTo>
                  <a:lnTo>
                    <a:pt x="209" y="1331"/>
                  </a:lnTo>
                  <a:lnTo>
                    <a:pt x="241" y="1360"/>
                  </a:lnTo>
                  <a:lnTo>
                    <a:pt x="276" y="1390"/>
                  </a:lnTo>
                  <a:lnTo>
                    <a:pt x="310" y="1422"/>
                  </a:lnTo>
                  <a:lnTo>
                    <a:pt x="346" y="1451"/>
                  </a:lnTo>
                  <a:lnTo>
                    <a:pt x="378" y="1475"/>
                  </a:lnTo>
                  <a:lnTo>
                    <a:pt x="411" y="1500"/>
                  </a:lnTo>
                  <a:lnTo>
                    <a:pt x="442" y="1520"/>
                  </a:lnTo>
                  <a:lnTo>
                    <a:pt x="485" y="1546"/>
                  </a:lnTo>
                  <a:lnTo>
                    <a:pt x="525" y="1568"/>
                  </a:lnTo>
                  <a:lnTo>
                    <a:pt x="570" y="1590"/>
                  </a:lnTo>
                  <a:lnTo>
                    <a:pt x="604" y="1607"/>
                  </a:lnTo>
                  <a:lnTo>
                    <a:pt x="637" y="1624"/>
                  </a:lnTo>
                  <a:lnTo>
                    <a:pt x="675" y="1639"/>
                  </a:lnTo>
                  <a:lnTo>
                    <a:pt x="712" y="1652"/>
                  </a:lnTo>
                  <a:lnTo>
                    <a:pt x="749" y="1663"/>
                  </a:lnTo>
                  <a:lnTo>
                    <a:pt x="792" y="1674"/>
                  </a:lnTo>
                  <a:lnTo>
                    <a:pt x="835" y="1683"/>
                  </a:lnTo>
                  <a:lnTo>
                    <a:pt x="879" y="1690"/>
                  </a:lnTo>
                  <a:lnTo>
                    <a:pt x="924" y="1696"/>
                  </a:lnTo>
                  <a:lnTo>
                    <a:pt x="958" y="1698"/>
                  </a:lnTo>
                  <a:lnTo>
                    <a:pt x="1005" y="1702"/>
                  </a:lnTo>
                  <a:lnTo>
                    <a:pt x="1052" y="1702"/>
                  </a:lnTo>
                  <a:lnTo>
                    <a:pt x="1089" y="1700"/>
                  </a:lnTo>
                  <a:lnTo>
                    <a:pt x="1129" y="1698"/>
                  </a:lnTo>
                  <a:lnTo>
                    <a:pt x="1173" y="1694"/>
                  </a:lnTo>
                  <a:lnTo>
                    <a:pt x="1213" y="1687"/>
                  </a:lnTo>
                  <a:lnTo>
                    <a:pt x="1247" y="168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auto">
            <a:xfrm>
              <a:off x="1295" y="2124"/>
              <a:ext cx="1257" cy="1517"/>
            </a:xfrm>
            <a:custGeom>
              <a:avLst/>
              <a:gdLst/>
              <a:ahLst/>
              <a:cxnLst>
                <a:cxn ang="0">
                  <a:pos x="1230" y="5"/>
                </a:cxn>
                <a:cxn ang="0">
                  <a:pos x="1166" y="22"/>
                </a:cxn>
                <a:cxn ang="0">
                  <a:pos x="1111" y="41"/>
                </a:cxn>
                <a:cxn ang="0">
                  <a:pos x="1056" y="61"/>
                </a:cxn>
                <a:cxn ang="0">
                  <a:pos x="1000" y="87"/>
                </a:cxn>
                <a:cxn ang="0">
                  <a:pos x="938" y="120"/>
                </a:cxn>
                <a:cxn ang="0">
                  <a:pos x="876" y="156"/>
                </a:cxn>
                <a:cxn ang="0">
                  <a:pos x="817" y="195"/>
                </a:cxn>
                <a:cxn ang="0">
                  <a:pos x="766" y="235"/>
                </a:cxn>
                <a:cxn ang="0">
                  <a:pos x="714" y="278"/>
                </a:cxn>
                <a:cxn ang="0">
                  <a:pos x="658" y="332"/>
                </a:cxn>
                <a:cxn ang="0">
                  <a:pos x="608" y="380"/>
                </a:cxn>
                <a:cxn ang="0">
                  <a:pos x="528" y="473"/>
                </a:cxn>
                <a:cxn ang="0">
                  <a:pos x="460" y="563"/>
                </a:cxn>
                <a:cxn ang="0">
                  <a:pos x="406" y="647"/>
                </a:cxn>
                <a:cxn ang="0">
                  <a:pos x="349" y="743"/>
                </a:cxn>
                <a:cxn ang="0">
                  <a:pos x="298" y="849"/>
                </a:cxn>
                <a:cxn ang="0">
                  <a:pos x="251" y="953"/>
                </a:cxn>
                <a:cxn ang="0">
                  <a:pos x="211" y="1070"/>
                </a:cxn>
                <a:cxn ang="0">
                  <a:pos x="177" y="1194"/>
                </a:cxn>
                <a:cxn ang="0">
                  <a:pos x="142" y="1348"/>
                </a:cxn>
                <a:cxn ang="0">
                  <a:pos x="120" y="1498"/>
                </a:cxn>
                <a:cxn ang="0">
                  <a:pos x="103" y="1693"/>
                </a:cxn>
                <a:cxn ang="0">
                  <a:pos x="103" y="1861"/>
                </a:cxn>
                <a:cxn ang="0">
                  <a:pos x="116" y="2015"/>
                </a:cxn>
                <a:cxn ang="0">
                  <a:pos x="136" y="2173"/>
                </a:cxn>
                <a:cxn ang="0">
                  <a:pos x="174" y="2345"/>
                </a:cxn>
                <a:cxn ang="0">
                  <a:pos x="220" y="2506"/>
                </a:cxn>
                <a:cxn ang="0">
                  <a:pos x="282" y="2658"/>
                </a:cxn>
                <a:cxn ang="0">
                  <a:pos x="862" y="3035"/>
                </a:cxn>
                <a:cxn ang="0">
                  <a:pos x="848" y="2232"/>
                </a:cxn>
                <a:cxn ang="0">
                  <a:pos x="795" y="2106"/>
                </a:cxn>
                <a:cxn ang="0">
                  <a:pos x="764" y="1984"/>
                </a:cxn>
                <a:cxn ang="0">
                  <a:pos x="753" y="1867"/>
                </a:cxn>
                <a:cxn ang="0">
                  <a:pos x="749" y="1752"/>
                </a:cxn>
                <a:cxn ang="0">
                  <a:pos x="757" y="1616"/>
                </a:cxn>
                <a:cxn ang="0">
                  <a:pos x="781" y="1483"/>
                </a:cxn>
                <a:cxn ang="0">
                  <a:pos x="818" y="1359"/>
                </a:cxn>
                <a:cxn ang="0">
                  <a:pos x="862" y="1261"/>
                </a:cxn>
                <a:cxn ang="0">
                  <a:pos x="902" y="1190"/>
                </a:cxn>
                <a:cxn ang="0">
                  <a:pos x="949" y="1118"/>
                </a:cxn>
                <a:cxn ang="0">
                  <a:pos x="994" y="1058"/>
                </a:cxn>
                <a:cxn ang="0">
                  <a:pos x="1047" y="1005"/>
                </a:cxn>
                <a:cxn ang="0">
                  <a:pos x="1110" y="951"/>
                </a:cxn>
                <a:cxn ang="0">
                  <a:pos x="1169" y="906"/>
                </a:cxn>
                <a:cxn ang="0">
                  <a:pos x="1257" y="868"/>
                </a:cxn>
              </a:cxnLst>
              <a:rect l="0" t="0" r="r" b="b"/>
              <a:pathLst>
                <a:path w="1257" h="3035">
                  <a:moveTo>
                    <a:pt x="1257" y="0"/>
                  </a:moveTo>
                  <a:lnTo>
                    <a:pt x="1230" y="5"/>
                  </a:lnTo>
                  <a:lnTo>
                    <a:pt x="1203" y="11"/>
                  </a:lnTo>
                  <a:lnTo>
                    <a:pt x="1166" y="22"/>
                  </a:lnTo>
                  <a:lnTo>
                    <a:pt x="1139" y="30"/>
                  </a:lnTo>
                  <a:lnTo>
                    <a:pt x="1111" y="41"/>
                  </a:lnTo>
                  <a:lnTo>
                    <a:pt x="1084" y="52"/>
                  </a:lnTo>
                  <a:lnTo>
                    <a:pt x="1056" y="61"/>
                  </a:lnTo>
                  <a:lnTo>
                    <a:pt x="1029" y="72"/>
                  </a:lnTo>
                  <a:lnTo>
                    <a:pt x="1000" y="87"/>
                  </a:lnTo>
                  <a:lnTo>
                    <a:pt x="966" y="104"/>
                  </a:lnTo>
                  <a:lnTo>
                    <a:pt x="938" y="120"/>
                  </a:lnTo>
                  <a:lnTo>
                    <a:pt x="908" y="137"/>
                  </a:lnTo>
                  <a:lnTo>
                    <a:pt x="876" y="156"/>
                  </a:lnTo>
                  <a:lnTo>
                    <a:pt x="845" y="176"/>
                  </a:lnTo>
                  <a:lnTo>
                    <a:pt x="817" y="195"/>
                  </a:lnTo>
                  <a:lnTo>
                    <a:pt x="790" y="217"/>
                  </a:lnTo>
                  <a:lnTo>
                    <a:pt x="766" y="235"/>
                  </a:lnTo>
                  <a:lnTo>
                    <a:pt x="741" y="258"/>
                  </a:lnTo>
                  <a:lnTo>
                    <a:pt x="714" y="278"/>
                  </a:lnTo>
                  <a:lnTo>
                    <a:pt x="685" y="304"/>
                  </a:lnTo>
                  <a:lnTo>
                    <a:pt x="658" y="332"/>
                  </a:lnTo>
                  <a:lnTo>
                    <a:pt x="632" y="358"/>
                  </a:lnTo>
                  <a:lnTo>
                    <a:pt x="608" y="380"/>
                  </a:lnTo>
                  <a:lnTo>
                    <a:pt x="568" y="423"/>
                  </a:lnTo>
                  <a:lnTo>
                    <a:pt x="528" y="473"/>
                  </a:lnTo>
                  <a:lnTo>
                    <a:pt x="497" y="510"/>
                  </a:lnTo>
                  <a:lnTo>
                    <a:pt x="460" y="563"/>
                  </a:lnTo>
                  <a:lnTo>
                    <a:pt x="434" y="602"/>
                  </a:lnTo>
                  <a:lnTo>
                    <a:pt x="406" y="647"/>
                  </a:lnTo>
                  <a:lnTo>
                    <a:pt x="375" y="697"/>
                  </a:lnTo>
                  <a:lnTo>
                    <a:pt x="349" y="743"/>
                  </a:lnTo>
                  <a:lnTo>
                    <a:pt x="324" y="797"/>
                  </a:lnTo>
                  <a:lnTo>
                    <a:pt x="298" y="849"/>
                  </a:lnTo>
                  <a:lnTo>
                    <a:pt x="272" y="905"/>
                  </a:lnTo>
                  <a:lnTo>
                    <a:pt x="251" y="953"/>
                  </a:lnTo>
                  <a:lnTo>
                    <a:pt x="231" y="1012"/>
                  </a:lnTo>
                  <a:lnTo>
                    <a:pt x="211" y="1070"/>
                  </a:lnTo>
                  <a:lnTo>
                    <a:pt x="194" y="1129"/>
                  </a:lnTo>
                  <a:lnTo>
                    <a:pt x="177" y="1194"/>
                  </a:lnTo>
                  <a:lnTo>
                    <a:pt x="156" y="1274"/>
                  </a:lnTo>
                  <a:lnTo>
                    <a:pt x="142" y="1348"/>
                  </a:lnTo>
                  <a:lnTo>
                    <a:pt x="127" y="1424"/>
                  </a:lnTo>
                  <a:lnTo>
                    <a:pt x="120" y="1498"/>
                  </a:lnTo>
                  <a:lnTo>
                    <a:pt x="110" y="1585"/>
                  </a:lnTo>
                  <a:lnTo>
                    <a:pt x="103" y="1693"/>
                  </a:lnTo>
                  <a:lnTo>
                    <a:pt x="102" y="1778"/>
                  </a:lnTo>
                  <a:lnTo>
                    <a:pt x="103" y="1861"/>
                  </a:lnTo>
                  <a:lnTo>
                    <a:pt x="109" y="1941"/>
                  </a:lnTo>
                  <a:lnTo>
                    <a:pt x="116" y="2015"/>
                  </a:lnTo>
                  <a:lnTo>
                    <a:pt x="123" y="2093"/>
                  </a:lnTo>
                  <a:lnTo>
                    <a:pt x="136" y="2173"/>
                  </a:lnTo>
                  <a:lnTo>
                    <a:pt x="153" y="2258"/>
                  </a:lnTo>
                  <a:lnTo>
                    <a:pt x="174" y="2345"/>
                  </a:lnTo>
                  <a:lnTo>
                    <a:pt x="196" y="2427"/>
                  </a:lnTo>
                  <a:lnTo>
                    <a:pt x="220" y="2506"/>
                  </a:lnTo>
                  <a:lnTo>
                    <a:pt x="248" y="2584"/>
                  </a:lnTo>
                  <a:lnTo>
                    <a:pt x="282" y="2658"/>
                  </a:lnTo>
                  <a:lnTo>
                    <a:pt x="0" y="2868"/>
                  </a:lnTo>
                  <a:lnTo>
                    <a:pt x="862" y="3035"/>
                  </a:lnTo>
                  <a:lnTo>
                    <a:pt x="1179" y="2000"/>
                  </a:lnTo>
                  <a:lnTo>
                    <a:pt x="848" y="2232"/>
                  </a:lnTo>
                  <a:lnTo>
                    <a:pt x="815" y="2165"/>
                  </a:lnTo>
                  <a:lnTo>
                    <a:pt x="795" y="2106"/>
                  </a:lnTo>
                  <a:lnTo>
                    <a:pt x="777" y="2045"/>
                  </a:lnTo>
                  <a:lnTo>
                    <a:pt x="764" y="1984"/>
                  </a:lnTo>
                  <a:lnTo>
                    <a:pt x="756" y="1924"/>
                  </a:lnTo>
                  <a:lnTo>
                    <a:pt x="753" y="1867"/>
                  </a:lnTo>
                  <a:lnTo>
                    <a:pt x="749" y="1809"/>
                  </a:lnTo>
                  <a:lnTo>
                    <a:pt x="749" y="1752"/>
                  </a:lnTo>
                  <a:lnTo>
                    <a:pt x="751" y="1683"/>
                  </a:lnTo>
                  <a:lnTo>
                    <a:pt x="757" y="1616"/>
                  </a:lnTo>
                  <a:lnTo>
                    <a:pt x="768" y="1542"/>
                  </a:lnTo>
                  <a:lnTo>
                    <a:pt x="781" y="1483"/>
                  </a:lnTo>
                  <a:lnTo>
                    <a:pt x="801" y="1416"/>
                  </a:lnTo>
                  <a:lnTo>
                    <a:pt x="818" y="1359"/>
                  </a:lnTo>
                  <a:lnTo>
                    <a:pt x="842" y="1303"/>
                  </a:lnTo>
                  <a:lnTo>
                    <a:pt x="862" y="1261"/>
                  </a:lnTo>
                  <a:lnTo>
                    <a:pt x="882" y="1225"/>
                  </a:lnTo>
                  <a:lnTo>
                    <a:pt x="902" y="1190"/>
                  </a:lnTo>
                  <a:lnTo>
                    <a:pt x="925" y="1155"/>
                  </a:lnTo>
                  <a:lnTo>
                    <a:pt x="949" y="1118"/>
                  </a:lnTo>
                  <a:lnTo>
                    <a:pt x="970" y="1092"/>
                  </a:lnTo>
                  <a:lnTo>
                    <a:pt x="994" y="1058"/>
                  </a:lnTo>
                  <a:lnTo>
                    <a:pt x="1019" y="1033"/>
                  </a:lnTo>
                  <a:lnTo>
                    <a:pt x="1047" y="1005"/>
                  </a:lnTo>
                  <a:lnTo>
                    <a:pt x="1081" y="975"/>
                  </a:lnTo>
                  <a:lnTo>
                    <a:pt x="1110" y="951"/>
                  </a:lnTo>
                  <a:lnTo>
                    <a:pt x="1134" y="932"/>
                  </a:lnTo>
                  <a:lnTo>
                    <a:pt x="1169" y="906"/>
                  </a:lnTo>
                  <a:lnTo>
                    <a:pt x="1203" y="888"/>
                  </a:lnTo>
                  <a:lnTo>
                    <a:pt x="1257" y="86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2265" y="1918"/>
              <a:ext cx="1869" cy="1374"/>
            </a:xfrm>
            <a:custGeom>
              <a:avLst/>
              <a:gdLst/>
              <a:ahLst/>
              <a:cxnLst>
                <a:cxn ang="0">
                  <a:pos x="738" y="408"/>
                </a:cxn>
                <a:cxn ang="0">
                  <a:pos x="806" y="427"/>
                </a:cxn>
                <a:cxn ang="0">
                  <a:pos x="859" y="443"/>
                </a:cxn>
                <a:cxn ang="0">
                  <a:pos x="914" y="466"/>
                </a:cxn>
                <a:cxn ang="0">
                  <a:pos x="970" y="490"/>
                </a:cxn>
                <a:cxn ang="0">
                  <a:pos x="1034" y="523"/>
                </a:cxn>
                <a:cxn ang="0">
                  <a:pos x="1095" y="558"/>
                </a:cxn>
                <a:cxn ang="0">
                  <a:pos x="1154" y="597"/>
                </a:cxn>
                <a:cxn ang="0">
                  <a:pos x="1205" y="638"/>
                </a:cxn>
                <a:cxn ang="0">
                  <a:pos x="1257" y="681"/>
                </a:cxn>
                <a:cxn ang="0">
                  <a:pos x="1314" y="733"/>
                </a:cxn>
                <a:cxn ang="0">
                  <a:pos x="1363" y="783"/>
                </a:cxn>
                <a:cxn ang="0">
                  <a:pos x="1441" y="873"/>
                </a:cxn>
                <a:cxn ang="0">
                  <a:pos x="1510" y="964"/>
                </a:cxn>
                <a:cxn ang="0">
                  <a:pos x="1564" y="1048"/>
                </a:cxn>
                <a:cxn ang="0">
                  <a:pos x="1620" y="1146"/>
                </a:cxn>
                <a:cxn ang="0">
                  <a:pos x="1673" y="1252"/>
                </a:cxn>
                <a:cxn ang="0">
                  <a:pos x="1719" y="1356"/>
                </a:cxn>
                <a:cxn ang="0">
                  <a:pos x="1760" y="1472"/>
                </a:cxn>
                <a:cxn ang="0">
                  <a:pos x="1794" y="1597"/>
                </a:cxn>
                <a:cxn ang="0">
                  <a:pos x="1829" y="1750"/>
                </a:cxn>
                <a:cxn ang="0">
                  <a:pos x="1851" y="1901"/>
                </a:cxn>
                <a:cxn ang="0">
                  <a:pos x="1868" y="2095"/>
                </a:cxn>
                <a:cxn ang="0">
                  <a:pos x="1868" y="2262"/>
                </a:cxn>
                <a:cxn ang="0">
                  <a:pos x="1855" y="2416"/>
                </a:cxn>
                <a:cxn ang="0">
                  <a:pos x="1835" y="2574"/>
                </a:cxn>
                <a:cxn ang="0">
                  <a:pos x="1797" y="2748"/>
                </a:cxn>
                <a:cxn ang="0">
                  <a:pos x="1208" y="2355"/>
                </a:cxn>
                <a:cxn ang="0">
                  <a:pos x="1223" y="2212"/>
                </a:cxn>
                <a:cxn ang="0">
                  <a:pos x="1220" y="2084"/>
                </a:cxn>
                <a:cxn ang="0">
                  <a:pos x="1203" y="1945"/>
                </a:cxn>
                <a:cxn ang="0">
                  <a:pos x="1170" y="1819"/>
                </a:cxn>
                <a:cxn ang="0">
                  <a:pos x="1129" y="1706"/>
                </a:cxn>
                <a:cxn ang="0">
                  <a:pos x="1089" y="1628"/>
                </a:cxn>
                <a:cxn ang="0">
                  <a:pos x="1046" y="1558"/>
                </a:cxn>
                <a:cxn ang="0">
                  <a:pos x="999" y="1495"/>
                </a:cxn>
                <a:cxn ang="0">
                  <a:pos x="951" y="1435"/>
                </a:cxn>
                <a:cxn ang="0">
                  <a:pos x="889" y="1380"/>
                </a:cxn>
                <a:cxn ang="0">
                  <a:pos x="836" y="1337"/>
                </a:cxn>
                <a:cxn ang="0">
                  <a:pos x="769" y="1294"/>
                </a:cxn>
                <a:cxn ang="0">
                  <a:pos x="714" y="1268"/>
                </a:cxn>
                <a:cxn ang="0">
                  <a:pos x="631" y="1246"/>
                </a:cxn>
                <a:cxn ang="0">
                  <a:pos x="549" y="1237"/>
                </a:cxn>
                <a:cxn ang="0">
                  <a:pos x="526" y="1682"/>
                </a:cxn>
                <a:cxn ang="0">
                  <a:pos x="525" y="0"/>
                </a:cxn>
                <a:cxn ang="0">
                  <a:pos x="553" y="386"/>
                </a:cxn>
                <a:cxn ang="0">
                  <a:pos x="637" y="391"/>
                </a:cxn>
                <a:cxn ang="0">
                  <a:pos x="712" y="403"/>
                </a:cxn>
              </a:cxnLst>
              <a:rect l="0" t="0" r="r" b="b"/>
              <a:pathLst>
                <a:path w="1869" h="2748">
                  <a:moveTo>
                    <a:pt x="712" y="403"/>
                  </a:moveTo>
                  <a:lnTo>
                    <a:pt x="738" y="408"/>
                  </a:lnTo>
                  <a:lnTo>
                    <a:pt x="772" y="416"/>
                  </a:lnTo>
                  <a:lnTo>
                    <a:pt x="806" y="427"/>
                  </a:lnTo>
                  <a:lnTo>
                    <a:pt x="830" y="434"/>
                  </a:lnTo>
                  <a:lnTo>
                    <a:pt x="859" y="443"/>
                  </a:lnTo>
                  <a:lnTo>
                    <a:pt x="886" y="455"/>
                  </a:lnTo>
                  <a:lnTo>
                    <a:pt x="914" y="466"/>
                  </a:lnTo>
                  <a:lnTo>
                    <a:pt x="940" y="475"/>
                  </a:lnTo>
                  <a:lnTo>
                    <a:pt x="970" y="490"/>
                  </a:lnTo>
                  <a:lnTo>
                    <a:pt x="1004" y="508"/>
                  </a:lnTo>
                  <a:lnTo>
                    <a:pt x="1034" y="523"/>
                  </a:lnTo>
                  <a:lnTo>
                    <a:pt x="1062" y="540"/>
                  </a:lnTo>
                  <a:lnTo>
                    <a:pt x="1095" y="558"/>
                  </a:lnTo>
                  <a:lnTo>
                    <a:pt x="1126" y="579"/>
                  </a:lnTo>
                  <a:lnTo>
                    <a:pt x="1154" y="597"/>
                  </a:lnTo>
                  <a:lnTo>
                    <a:pt x="1181" y="620"/>
                  </a:lnTo>
                  <a:lnTo>
                    <a:pt x="1205" y="638"/>
                  </a:lnTo>
                  <a:lnTo>
                    <a:pt x="1230" y="660"/>
                  </a:lnTo>
                  <a:lnTo>
                    <a:pt x="1257" y="681"/>
                  </a:lnTo>
                  <a:lnTo>
                    <a:pt x="1286" y="707"/>
                  </a:lnTo>
                  <a:lnTo>
                    <a:pt x="1314" y="733"/>
                  </a:lnTo>
                  <a:lnTo>
                    <a:pt x="1339" y="759"/>
                  </a:lnTo>
                  <a:lnTo>
                    <a:pt x="1363" y="783"/>
                  </a:lnTo>
                  <a:lnTo>
                    <a:pt x="1402" y="825"/>
                  </a:lnTo>
                  <a:lnTo>
                    <a:pt x="1441" y="873"/>
                  </a:lnTo>
                  <a:lnTo>
                    <a:pt x="1473" y="911"/>
                  </a:lnTo>
                  <a:lnTo>
                    <a:pt x="1510" y="964"/>
                  </a:lnTo>
                  <a:lnTo>
                    <a:pt x="1535" y="1003"/>
                  </a:lnTo>
                  <a:lnTo>
                    <a:pt x="1564" y="1048"/>
                  </a:lnTo>
                  <a:lnTo>
                    <a:pt x="1595" y="1098"/>
                  </a:lnTo>
                  <a:lnTo>
                    <a:pt x="1620" y="1146"/>
                  </a:lnTo>
                  <a:lnTo>
                    <a:pt x="1646" y="1200"/>
                  </a:lnTo>
                  <a:lnTo>
                    <a:pt x="1673" y="1252"/>
                  </a:lnTo>
                  <a:lnTo>
                    <a:pt x="1696" y="1307"/>
                  </a:lnTo>
                  <a:lnTo>
                    <a:pt x="1719" y="1356"/>
                  </a:lnTo>
                  <a:lnTo>
                    <a:pt x="1740" y="1415"/>
                  </a:lnTo>
                  <a:lnTo>
                    <a:pt x="1760" y="1472"/>
                  </a:lnTo>
                  <a:lnTo>
                    <a:pt x="1777" y="1532"/>
                  </a:lnTo>
                  <a:lnTo>
                    <a:pt x="1794" y="1597"/>
                  </a:lnTo>
                  <a:lnTo>
                    <a:pt x="1815" y="1676"/>
                  </a:lnTo>
                  <a:lnTo>
                    <a:pt x="1829" y="1750"/>
                  </a:lnTo>
                  <a:lnTo>
                    <a:pt x="1844" y="1826"/>
                  </a:lnTo>
                  <a:lnTo>
                    <a:pt x="1851" y="1901"/>
                  </a:lnTo>
                  <a:lnTo>
                    <a:pt x="1861" y="1988"/>
                  </a:lnTo>
                  <a:lnTo>
                    <a:pt x="1868" y="2095"/>
                  </a:lnTo>
                  <a:lnTo>
                    <a:pt x="1869" y="2179"/>
                  </a:lnTo>
                  <a:lnTo>
                    <a:pt x="1868" y="2262"/>
                  </a:lnTo>
                  <a:lnTo>
                    <a:pt x="1862" y="2342"/>
                  </a:lnTo>
                  <a:lnTo>
                    <a:pt x="1855" y="2416"/>
                  </a:lnTo>
                  <a:lnTo>
                    <a:pt x="1848" y="2494"/>
                  </a:lnTo>
                  <a:lnTo>
                    <a:pt x="1835" y="2574"/>
                  </a:lnTo>
                  <a:lnTo>
                    <a:pt x="1818" y="2659"/>
                  </a:lnTo>
                  <a:lnTo>
                    <a:pt x="1797" y="2748"/>
                  </a:lnTo>
                  <a:lnTo>
                    <a:pt x="1674" y="2251"/>
                  </a:lnTo>
                  <a:lnTo>
                    <a:pt x="1208" y="2355"/>
                  </a:lnTo>
                  <a:lnTo>
                    <a:pt x="1218" y="2268"/>
                  </a:lnTo>
                  <a:lnTo>
                    <a:pt x="1223" y="2212"/>
                  </a:lnTo>
                  <a:lnTo>
                    <a:pt x="1223" y="2153"/>
                  </a:lnTo>
                  <a:lnTo>
                    <a:pt x="1220" y="2084"/>
                  </a:lnTo>
                  <a:lnTo>
                    <a:pt x="1213" y="2019"/>
                  </a:lnTo>
                  <a:lnTo>
                    <a:pt x="1203" y="1945"/>
                  </a:lnTo>
                  <a:lnTo>
                    <a:pt x="1190" y="1886"/>
                  </a:lnTo>
                  <a:lnTo>
                    <a:pt x="1170" y="1819"/>
                  </a:lnTo>
                  <a:lnTo>
                    <a:pt x="1151" y="1762"/>
                  </a:lnTo>
                  <a:lnTo>
                    <a:pt x="1129" y="1706"/>
                  </a:lnTo>
                  <a:lnTo>
                    <a:pt x="1109" y="1663"/>
                  </a:lnTo>
                  <a:lnTo>
                    <a:pt x="1089" y="1628"/>
                  </a:lnTo>
                  <a:lnTo>
                    <a:pt x="1069" y="1593"/>
                  </a:lnTo>
                  <a:lnTo>
                    <a:pt x="1046" y="1558"/>
                  </a:lnTo>
                  <a:lnTo>
                    <a:pt x="1021" y="1521"/>
                  </a:lnTo>
                  <a:lnTo>
                    <a:pt x="999" y="1495"/>
                  </a:lnTo>
                  <a:lnTo>
                    <a:pt x="975" y="1463"/>
                  </a:lnTo>
                  <a:lnTo>
                    <a:pt x="951" y="1435"/>
                  </a:lnTo>
                  <a:lnTo>
                    <a:pt x="923" y="1407"/>
                  </a:lnTo>
                  <a:lnTo>
                    <a:pt x="889" y="1380"/>
                  </a:lnTo>
                  <a:lnTo>
                    <a:pt x="860" y="1354"/>
                  </a:lnTo>
                  <a:lnTo>
                    <a:pt x="836" y="1337"/>
                  </a:lnTo>
                  <a:lnTo>
                    <a:pt x="800" y="1309"/>
                  </a:lnTo>
                  <a:lnTo>
                    <a:pt x="769" y="1294"/>
                  </a:lnTo>
                  <a:lnTo>
                    <a:pt x="742" y="1281"/>
                  </a:lnTo>
                  <a:lnTo>
                    <a:pt x="714" y="1268"/>
                  </a:lnTo>
                  <a:lnTo>
                    <a:pt x="671" y="1255"/>
                  </a:lnTo>
                  <a:lnTo>
                    <a:pt x="631" y="1246"/>
                  </a:lnTo>
                  <a:lnTo>
                    <a:pt x="590" y="1241"/>
                  </a:lnTo>
                  <a:lnTo>
                    <a:pt x="549" y="1237"/>
                  </a:lnTo>
                  <a:lnTo>
                    <a:pt x="526" y="1235"/>
                  </a:lnTo>
                  <a:lnTo>
                    <a:pt x="526" y="1682"/>
                  </a:lnTo>
                  <a:lnTo>
                    <a:pt x="0" y="853"/>
                  </a:lnTo>
                  <a:lnTo>
                    <a:pt x="525" y="0"/>
                  </a:lnTo>
                  <a:lnTo>
                    <a:pt x="525" y="384"/>
                  </a:lnTo>
                  <a:lnTo>
                    <a:pt x="553" y="386"/>
                  </a:lnTo>
                  <a:lnTo>
                    <a:pt x="594" y="388"/>
                  </a:lnTo>
                  <a:lnTo>
                    <a:pt x="637" y="391"/>
                  </a:lnTo>
                  <a:lnTo>
                    <a:pt x="678" y="397"/>
                  </a:lnTo>
                  <a:lnTo>
                    <a:pt x="712" y="40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779463" y="184150"/>
            <a:ext cx="7585075" cy="71508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Международного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молодіжного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фонду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соціалізація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підлітків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переживає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гостру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кризу: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6" name="WordArt 12"/>
          <p:cNvSpPr>
            <a:spLocks noChangeArrowheads="1" noChangeShapeType="1" noTextEdit="1"/>
          </p:cNvSpPr>
          <p:nvPr/>
        </p:nvSpPr>
        <p:spPr bwMode="auto">
          <a:xfrm>
            <a:off x="1028700" y="9906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лі</a:t>
            </a:r>
            <a:r>
              <a:rPr lang="ru-RU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неповнолітніх</a:t>
            </a:r>
            <a:endParaRPr lang="ru-RU" sz="2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стають</a:t>
            </a:r>
            <a:r>
              <a:rPr lang="ru-RU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«жертвами</a:t>
            </a:r>
            <a:endParaRPr lang="ru-RU" sz="2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соціализації</a:t>
            </a:r>
            <a:r>
              <a:rPr lang="ru-RU" sz="2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Book Antiqua"/>
              </a:rPr>
              <a:t>»</a:t>
            </a:r>
            <a:endParaRPr lang="ru-RU" sz="20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Book Antiqua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54518">
            <a:off x="787153" y="2367357"/>
            <a:ext cx="2000264" cy="12144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88736">
            <a:off x="476011" y="3653638"/>
            <a:ext cx="2000264" cy="12144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майнової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нерівності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20896435">
            <a:off x="531131" y="5048347"/>
            <a:ext cx="2000264" cy="12144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стандарти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351649">
            <a:off x="6422898" y="2418045"/>
            <a:ext cx="2164180" cy="116525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домінування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6643702" y="3643314"/>
            <a:ext cx="2249822" cy="114961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20615443">
            <a:off x="1958915" y="5681773"/>
            <a:ext cx="2093920" cy="12144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розчарування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авторитеті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лево 23"/>
          <p:cNvSpPr/>
          <p:nvPr/>
        </p:nvSpPr>
        <p:spPr>
          <a:xfrm rot="1032958">
            <a:off x="6477677" y="4950638"/>
            <a:ext cx="2249822" cy="114961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падіння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престижу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сімейних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обов’язків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032958">
            <a:off x="5691859" y="5665017"/>
            <a:ext cx="2249822" cy="1149611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захворювань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edline.narod.ru/gir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343400"/>
            <a:ext cx="15113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C:\WIN_ME\Рабочий стол\демонст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929066"/>
            <a:ext cx="3875074" cy="2616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http://archive.1september.ru/upr/1999/upr29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04"/>
            <a:ext cx="3633788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3" descr="C:\WIN_ME\Рабочий стол\foto\foto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28604"/>
            <a:ext cx="4392613" cy="29257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304800" y="3999639"/>
            <a:ext cx="2195498" cy="2626300"/>
            <a:chOff x="192" y="1137"/>
            <a:chExt cx="2448" cy="3035"/>
          </a:xfrm>
        </p:grpSpPr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192" y="1137"/>
              <a:ext cx="2448" cy="3035"/>
              <a:chOff x="1438" y="384"/>
              <a:chExt cx="2880" cy="2832"/>
            </a:xfrm>
          </p:grpSpPr>
          <p:grpSp>
            <p:nvGrpSpPr>
              <p:cNvPr id="13" name="Group 5"/>
              <p:cNvGrpSpPr>
                <a:grpSpLocks/>
              </p:cNvGrpSpPr>
              <p:nvPr/>
            </p:nvGrpSpPr>
            <p:grpSpPr bwMode="auto">
              <a:xfrm>
                <a:off x="1582" y="384"/>
                <a:ext cx="2592" cy="336"/>
                <a:chOff x="1632" y="336"/>
                <a:chExt cx="2592" cy="336"/>
              </a:xfrm>
            </p:grpSpPr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2928" y="336"/>
                  <a:ext cx="1296" cy="33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diamond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1632" y="336"/>
                  <a:ext cx="1296" cy="336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 type="diamond" w="med" len="med"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629" y="673"/>
                <a:ext cx="2449" cy="464"/>
              </a:xfrm>
              <a:custGeom>
                <a:avLst/>
                <a:gdLst/>
                <a:ahLst/>
                <a:cxnLst>
                  <a:cxn ang="0">
                    <a:pos x="8" y="464"/>
                  </a:cxn>
                  <a:cxn ang="0">
                    <a:pos x="6" y="462"/>
                  </a:cxn>
                  <a:cxn ang="0">
                    <a:pos x="4" y="460"/>
                  </a:cxn>
                  <a:cxn ang="0">
                    <a:pos x="2" y="458"/>
                  </a:cxn>
                  <a:cxn ang="0">
                    <a:pos x="19" y="437"/>
                  </a:cxn>
                  <a:cxn ang="0">
                    <a:pos x="56" y="395"/>
                  </a:cxn>
                  <a:cxn ang="0">
                    <a:pos x="92" y="355"/>
                  </a:cxn>
                  <a:cxn ang="0">
                    <a:pos x="131" y="314"/>
                  </a:cxn>
                  <a:cxn ang="0">
                    <a:pos x="169" y="266"/>
                  </a:cxn>
                  <a:cxn ang="0">
                    <a:pos x="213" y="205"/>
                  </a:cxn>
                  <a:cxn ang="0">
                    <a:pos x="263" y="144"/>
                  </a:cxn>
                  <a:cxn ang="0">
                    <a:pos x="313" y="88"/>
                  </a:cxn>
                  <a:cxn ang="0">
                    <a:pos x="365" y="51"/>
                  </a:cxn>
                  <a:cxn ang="0">
                    <a:pos x="419" y="30"/>
                  </a:cxn>
                  <a:cxn ang="0">
                    <a:pos x="472" y="15"/>
                  </a:cxn>
                  <a:cxn ang="0">
                    <a:pos x="528" y="5"/>
                  </a:cxn>
                  <a:cxn ang="0">
                    <a:pos x="614" y="0"/>
                  </a:cxn>
                  <a:cxn ang="0">
                    <a:pos x="733" y="0"/>
                  </a:cxn>
                  <a:cxn ang="0">
                    <a:pos x="908" y="3"/>
                  </a:cxn>
                  <a:cxn ang="0">
                    <a:pos x="1140" y="9"/>
                  </a:cxn>
                  <a:cxn ang="0">
                    <a:pos x="1374" y="15"/>
                  </a:cxn>
                  <a:cxn ang="0">
                    <a:pos x="1608" y="19"/>
                  </a:cxn>
                  <a:cxn ang="0">
                    <a:pos x="1796" y="21"/>
                  </a:cxn>
                  <a:cxn ang="0">
                    <a:pos x="1892" y="26"/>
                  </a:cxn>
                  <a:cxn ang="0">
                    <a:pos x="1952" y="32"/>
                  </a:cxn>
                  <a:cxn ang="0">
                    <a:pos x="2008" y="46"/>
                  </a:cxn>
                  <a:cxn ang="0">
                    <a:pos x="2061" y="67"/>
                  </a:cxn>
                  <a:cxn ang="0">
                    <a:pos x="2115" y="99"/>
                  </a:cxn>
                  <a:cxn ang="0">
                    <a:pos x="2167" y="144"/>
                  </a:cxn>
                  <a:cxn ang="0">
                    <a:pos x="2194" y="174"/>
                  </a:cxn>
                  <a:cxn ang="0">
                    <a:pos x="2199" y="182"/>
                  </a:cxn>
                  <a:cxn ang="0">
                    <a:pos x="2203" y="186"/>
                  </a:cxn>
                  <a:cxn ang="0">
                    <a:pos x="2207" y="192"/>
                  </a:cxn>
                  <a:cxn ang="0">
                    <a:pos x="2209" y="193"/>
                  </a:cxn>
                  <a:cxn ang="0">
                    <a:pos x="2211" y="193"/>
                  </a:cxn>
                  <a:cxn ang="0">
                    <a:pos x="2213" y="193"/>
                  </a:cxn>
                  <a:cxn ang="0">
                    <a:pos x="2215" y="193"/>
                  </a:cxn>
                  <a:cxn ang="0">
                    <a:pos x="2224" y="209"/>
                  </a:cxn>
                  <a:cxn ang="0">
                    <a:pos x="2245" y="238"/>
                  </a:cxn>
                  <a:cxn ang="0">
                    <a:pos x="2288" y="282"/>
                  </a:cxn>
                  <a:cxn ang="0">
                    <a:pos x="2351" y="339"/>
                  </a:cxn>
                  <a:cxn ang="0">
                    <a:pos x="2412" y="399"/>
                  </a:cxn>
                  <a:cxn ang="0">
                    <a:pos x="2437" y="428"/>
                  </a:cxn>
                  <a:cxn ang="0">
                    <a:pos x="2441" y="430"/>
                  </a:cxn>
                  <a:cxn ang="0">
                    <a:pos x="2443" y="430"/>
                  </a:cxn>
                  <a:cxn ang="0">
                    <a:pos x="2445" y="432"/>
                  </a:cxn>
                  <a:cxn ang="0">
                    <a:pos x="2447" y="433"/>
                  </a:cxn>
                  <a:cxn ang="0">
                    <a:pos x="2447" y="435"/>
                  </a:cxn>
                  <a:cxn ang="0">
                    <a:pos x="2447" y="439"/>
                  </a:cxn>
                  <a:cxn ang="0">
                    <a:pos x="2449" y="443"/>
                  </a:cxn>
                  <a:cxn ang="0">
                    <a:pos x="2443" y="443"/>
                  </a:cxn>
                  <a:cxn ang="0">
                    <a:pos x="2422" y="443"/>
                  </a:cxn>
                  <a:cxn ang="0">
                    <a:pos x="2387" y="437"/>
                  </a:cxn>
                  <a:cxn ang="0">
                    <a:pos x="2336" y="433"/>
                  </a:cxn>
                  <a:cxn ang="0">
                    <a:pos x="2169" y="430"/>
                  </a:cxn>
                  <a:cxn ang="0">
                    <a:pos x="1827" y="426"/>
                  </a:cxn>
                  <a:cxn ang="0">
                    <a:pos x="1370" y="422"/>
                  </a:cxn>
                  <a:cxn ang="0">
                    <a:pos x="779" y="416"/>
                  </a:cxn>
                  <a:cxn ang="0">
                    <a:pos x="374" y="416"/>
                  </a:cxn>
                  <a:cxn ang="0">
                    <a:pos x="267" y="422"/>
                  </a:cxn>
                  <a:cxn ang="0">
                    <a:pos x="161" y="432"/>
                  </a:cxn>
                  <a:cxn ang="0">
                    <a:pos x="58" y="451"/>
                  </a:cxn>
                </a:cxnLst>
                <a:rect l="0" t="0" r="r" b="b"/>
                <a:pathLst>
                  <a:path w="2449" h="464">
                    <a:moveTo>
                      <a:pt x="8" y="464"/>
                    </a:moveTo>
                    <a:lnTo>
                      <a:pt x="8" y="464"/>
                    </a:lnTo>
                    <a:lnTo>
                      <a:pt x="6" y="462"/>
                    </a:lnTo>
                    <a:lnTo>
                      <a:pt x="6" y="462"/>
                    </a:lnTo>
                    <a:lnTo>
                      <a:pt x="4" y="460"/>
                    </a:lnTo>
                    <a:lnTo>
                      <a:pt x="4" y="460"/>
                    </a:lnTo>
                    <a:lnTo>
                      <a:pt x="2" y="458"/>
                    </a:lnTo>
                    <a:lnTo>
                      <a:pt x="2" y="458"/>
                    </a:lnTo>
                    <a:lnTo>
                      <a:pt x="0" y="456"/>
                    </a:lnTo>
                    <a:lnTo>
                      <a:pt x="19" y="437"/>
                    </a:lnTo>
                    <a:lnTo>
                      <a:pt x="37" y="416"/>
                    </a:lnTo>
                    <a:lnTo>
                      <a:pt x="56" y="395"/>
                    </a:lnTo>
                    <a:lnTo>
                      <a:pt x="75" y="376"/>
                    </a:lnTo>
                    <a:lnTo>
                      <a:pt x="92" y="355"/>
                    </a:lnTo>
                    <a:lnTo>
                      <a:pt x="112" y="336"/>
                    </a:lnTo>
                    <a:lnTo>
                      <a:pt x="131" y="314"/>
                    </a:lnTo>
                    <a:lnTo>
                      <a:pt x="148" y="293"/>
                    </a:lnTo>
                    <a:lnTo>
                      <a:pt x="169" y="266"/>
                    </a:lnTo>
                    <a:lnTo>
                      <a:pt x="190" y="238"/>
                    </a:lnTo>
                    <a:lnTo>
                      <a:pt x="213" y="205"/>
                    </a:lnTo>
                    <a:lnTo>
                      <a:pt x="238" y="174"/>
                    </a:lnTo>
                    <a:lnTo>
                      <a:pt x="263" y="144"/>
                    </a:lnTo>
                    <a:lnTo>
                      <a:pt x="288" y="115"/>
                    </a:lnTo>
                    <a:lnTo>
                      <a:pt x="313" y="88"/>
                    </a:lnTo>
                    <a:lnTo>
                      <a:pt x="338" y="65"/>
                    </a:lnTo>
                    <a:lnTo>
                      <a:pt x="365" y="51"/>
                    </a:lnTo>
                    <a:lnTo>
                      <a:pt x="392" y="40"/>
                    </a:lnTo>
                    <a:lnTo>
                      <a:pt x="419" y="30"/>
                    </a:lnTo>
                    <a:lnTo>
                      <a:pt x="445" y="21"/>
                    </a:lnTo>
                    <a:lnTo>
                      <a:pt x="472" y="15"/>
                    </a:lnTo>
                    <a:lnTo>
                      <a:pt x="501" y="9"/>
                    </a:lnTo>
                    <a:lnTo>
                      <a:pt x="528" y="5"/>
                    </a:lnTo>
                    <a:lnTo>
                      <a:pt x="557" y="3"/>
                    </a:lnTo>
                    <a:lnTo>
                      <a:pt x="614" y="0"/>
                    </a:lnTo>
                    <a:lnTo>
                      <a:pt x="674" y="0"/>
                    </a:lnTo>
                    <a:lnTo>
                      <a:pt x="733" y="0"/>
                    </a:lnTo>
                    <a:lnTo>
                      <a:pt x="793" y="0"/>
                    </a:lnTo>
                    <a:lnTo>
                      <a:pt x="908" y="3"/>
                    </a:lnTo>
                    <a:lnTo>
                      <a:pt x="1023" y="7"/>
                    </a:lnTo>
                    <a:lnTo>
                      <a:pt x="1140" y="9"/>
                    </a:lnTo>
                    <a:lnTo>
                      <a:pt x="1257" y="13"/>
                    </a:lnTo>
                    <a:lnTo>
                      <a:pt x="1374" y="15"/>
                    </a:lnTo>
                    <a:lnTo>
                      <a:pt x="1491" y="17"/>
                    </a:lnTo>
                    <a:lnTo>
                      <a:pt x="1608" y="19"/>
                    </a:lnTo>
                    <a:lnTo>
                      <a:pt x="1725" y="19"/>
                    </a:lnTo>
                    <a:lnTo>
                      <a:pt x="1796" y="21"/>
                    </a:lnTo>
                    <a:lnTo>
                      <a:pt x="1862" y="25"/>
                    </a:lnTo>
                    <a:lnTo>
                      <a:pt x="1892" y="26"/>
                    </a:lnTo>
                    <a:lnTo>
                      <a:pt x="1923" y="28"/>
                    </a:lnTo>
                    <a:lnTo>
                      <a:pt x="1952" y="32"/>
                    </a:lnTo>
                    <a:lnTo>
                      <a:pt x="1981" y="38"/>
                    </a:lnTo>
                    <a:lnTo>
                      <a:pt x="2008" y="46"/>
                    </a:lnTo>
                    <a:lnTo>
                      <a:pt x="2034" y="55"/>
                    </a:lnTo>
                    <a:lnTo>
                      <a:pt x="2061" y="67"/>
                    </a:lnTo>
                    <a:lnTo>
                      <a:pt x="2088" y="82"/>
                    </a:lnTo>
                    <a:lnTo>
                      <a:pt x="2115" y="99"/>
                    </a:lnTo>
                    <a:lnTo>
                      <a:pt x="2140" y="119"/>
                    </a:lnTo>
                    <a:lnTo>
                      <a:pt x="2167" y="144"/>
                    </a:lnTo>
                    <a:lnTo>
                      <a:pt x="2192" y="170"/>
                    </a:lnTo>
                    <a:lnTo>
                      <a:pt x="2194" y="174"/>
                    </a:lnTo>
                    <a:lnTo>
                      <a:pt x="2196" y="178"/>
                    </a:lnTo>
                    <a:lnTo>
                      <a:pt x="2199" y="182"/>
                    </a:lnTo>
                    <a:lnTo>
                      <a:pt x="2201" y="184"/>
                    </a:lnTo>
                    <a:lnTo>
                      <a:pt x="2203" y="186"/>
                    </a:lnTo>
                    <a:lnTo>
                      <a:pt x="2205" y="188"/>
                    </a:lnTo>
                    <a:lnTo>
                      <a:pt x="2207" y="192"/>
                    </a:lnTo>
                    <a:lnTo>
                      <a:pt x="2209" y="193"/>
                    </a:lnTo>
                    <a:lnTo>
                      <a:pt x="2209" y="193"/>
                    </a:lnTo>
                    <a:lnTo>
                      <a:pt x="2211" y="193"/>
                    </a:lnTo>
                    <a:lnTo>
                      <a:pt x="2211" y="193"/>
                    </a:lnTo>
                    <a:lnTo>
                      <a:pt x="2213" y="193"/>
                    </a:lnTo>
                    <a:lnTo>
                      <a:pt x="2213" y="193"/>
                    </a:lnTo>
                    <a:lnTo>
                      <a:pt x="2215" y="193"/>
                    </a:lnTo>
                    <a:lnTo>
                      <a:pt x="2215" y="193"/>
                    </a:lnTo>
                    <a:lnTo>
                      <a:pt x="2217" y="193"/>
                    </a:lnTo>
                    <a:lnTo>
                      <a:pt x="2224" y="209"/>
                    </a:lnTo>
                    <a:lnTo>
                      <a:pt x="2234" y="222"/>
                    </a:lnTo>
                    <a:lnTo>
                      <a:pt x="2245" y="238"/>
                    </a:lnTo>
                    <a:lnTo>
                      <a:pt x="2259" y="253"/>
                    </a:lnTo>
                    <a:lnTo>
                      <a:pt x="2288" y="282"/>
                    </a:lnTo>
                    <a:lnTo>
                      <a:pt x="2318" y="311"/>
                    </a:lnTo>
                    <a:lnTo>
                      <a:pt x="2351" y="339"/>
                    </a:lnTo>
                    <a:lnTo>
                      <a:pt x="2384" y="370"/>
                    </a:lnTo>
                    <a:lnTo>
                      <a:pt x="2412" y="399"/>
                    </a:lnTo>
                    <a:lnTo>
                      <a:pt x="2437" y="428"/>
                    </a:lnTo>
                    <a:lnTo>
                      <a:pt x="2437" y="428"/>
                    </a:lnTo>
                    <a:lnTo>
                      <a:pt x="2439" y="430"/>
                    </a:lnTo>
                    <a:lnTo>
                      <a:pt x="2441" y="430"/>
                    </a:lnTo>
                    <a:lnTo>
                      <a:pt x="2441" y="430"/>
                    </a:lnTo>
                    <a:lnTo>
                      <a:pt x="2443" y="430"/>
                    </a:lnTo>
                    <a:lnTo>
                      <a:pt x="2445" y="432"/>
                    </a:lnTo>
                    <a:lnTo>
                      <a:pt x="2445" y="432"/>
                    </a:lnTo>
                    <a:lnTo>
                      <a:pt x="2447" y="432"/>
                    </a:lnTo>
                    <a:lnTo>
                      <a:pt x="2447" y="433"/>
                    </a:lnTo>
                    <a:lnTo>
                      <a:pt x="2447" y="435"/>
                    </a:lnTo>
                    <a:lnTo>
                      <a:pt x="2447" y="435"/>
                    </a:lnTo>
                    <a:lnTo>
                      <a:pt x="2447" y="437"/>
                    </a:lnTo>
                    <a:lnTo>
                      <a:pt x="2447" y="439"/>
                    </a:lnTo>
                    <a:lnTo>
                      <a:pt x="2449" y="441"/>
                    </a:lnTo>
                    <a:lnTo>
                      <a:pt x="2449" y="443"/>
                    </a:lnTo>
                    <a:lnTo>
                      <a:pt x="2449" y="443"/>
                    </a:lnTo>
                    <a:lnTo>
                      <a:pt x="2443" y="443"/>
                    </a:lnTo>
                    <a:lnTo>
                      <a:pt x="2435" y="443"/>
                    </a:lnTo>
                    <a:lnTo>
                      <a:pt x="2422" y="443"/>
                    </a:lnTo>
                    <a:lnTo>
                      <a:pt x="2407" y="441"/>
                    </a:lnTo>
                    <a:lnTo>
                      <a:pt x="2387" y="437"/>
                    </a:lnTo>
                    <a:lnTo>
                      <a:pt x="2363" y="435"/>
                    </a:lnTo>
                    <a:lnTo>
                      <a:pt x="2336" y="433"/>
                    </a:lnTo>
                    <a:lnTo>
                      <a:pt x="2305" y="430"/>
                    </a:lnTo>
                    <a:lnTo>
                      <a:pt x="2169" y="430"/>
                    </a:lnTo>
                    <a:lnTo>
                      <a:pt x="2011" y="428"/>
                    </a:lnTo>
                    <a:lnTo>
                      <a:pt x="1827" y="426"/>
                    </a:lnTo>
                    <a:lnTo>
                      <a:pt x="1614" y="424"/>
                    </a:lnTo>
                    <a:lnTo>
                      <a:pt x="1370" y="422"/>
                    </a:lnTo>
                    <a:lnTo>
                      <a:pt x="1092" y="418"/>
                    </a:lnTo>
                    <a:lnTo>
                      <a:pt x="779" y="416"/>
                    </a:lnTo>
                    <a:lnTo>
                      <a:pt x="426" y="414"/>
                    </a:lnTo>
                    <a:lnTo>
                      <a:pt x="374" y="416"/>
                    </a:lnTo>
                    <a:lnTo>
                      <a:pt x="321" y="418"/>
                    </a:lnTo>
                    <a:lnTo>
                      <a:pt x="267" y="422"/>
                    </a:lnTo>
                    <a:lnTo>
                      <a:pt x="213" y="426"/>
                    </a:lnTo>
                    <a:lnTo>
                      <a:pt x="161" y="432"/>
                    </a:lnTo>
                    <a:lnTo>
                      <a:pt x="108" y="441"/>
                    </a:lnTo>
                    <a:lnTo>
                      <a:pt x="58" y="451"/>
                    </a:lnTo>
                    <a:lnTo>
                      <a:pt x="8" y="46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239" y="1032"/>
                <a:ext cx="555" cy="44"/>
              </a:xfrm>
              <a:custGeom>
                <a:avLst/>
                <a:gdLst/>
                <a:ahLst/>
                <a:cxnLst>
                  <a:cxn ang="0">
                    <a:pos x="104" y="44"/>
                  </a:cxn>
                  <a:cxn ang="0">
                    <a:pos x="90" y="42"/>
                  </a:cxn>
                  <a:cxn ang="0">
                    <a:pos x="77" y="42"/>
                  </a:cxn>
                  <a:cxn ang="0">
                    <a:pos x="66" y="40"/>
                  </a:cxn>
                  <a:cxn ang="0">
                    <a:pos x="52" y="40"/>
                  </a:cxn>
                  <a:cxn ang="0">
                    <a:pos x="39" y="38"/>
                  </a:cxn>
                  <a:cxn ang="0">
                    <a:pos x="25" y="36"/>
                  </a:cxn>
                  <a:cxn ang="0">
                    <a:pos x="14" y="36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171" y="21"/>
                  </a:cxn>
                  <a:cxn ang="0">
                    <a:pos x="300" y="15"/>
                  </a:cxn>
                  <a:cxn ang="0">
                    <a:pos x="394" y="11"/>
                  </a:cxn>
                  <a:cxn ang="0">
                    <a:pos x="457" y="7"/>
                  </a:cxn>
                  <a:cxn ang="0">
                    <a:pos x="499" y="5"/>
                  </a:cxn>
                  <a:cxn ang="0">
                    <a:pos x="522" y="3"/>
                  </a:cxn>
                  <a:cxn ang="0">
                    <a:pos x="538" y="1"/>
                  </a:cxn>
                  <a:cxn ang="0">
                    <a:pos x="549" y="0"/>
                  </a:cxn>
                  <a:cxn ang="0">
                    <a:pos x="549" y="1"/>
                  </a:cxn>
                  <a:cxn ang="0">
                    <a:pos x="551" y="5"/>
                  </a:cxn>
                  <a:cxn ang="0">
                    <a:pos x="551" y="7"/>
                  </a:cxn>
                  <a:cxn ang="0">
                    <a:pos x="551" y="9"/>
                  </a:cxn>
                  <a:cxn ang="0">
                    <a:pos x="553" y="11"/>
                  </a:cxn>
                  <a:cxn ang="0">
                    <a:pos x="553" y="15"/>
                  </a:cxn>
                  <a:cxn ang="0">
                    <a:pos x="553" y="17"/>
                  </a:cxn>
                  <a:cxn ang="0">
                    <a:pos x="555" y="19"/>
                  </a:cxn>
                  <a:cxn ang="0">
                    <a:pos x="547" y="23"/>
                  </a:cxn>
                  <a:cxn ang="0">
                    <a:pos x="532" y="26"/>
                  </a:cxn>
                  <a:cxn ang="0">
                    <a:pos x="511" y="28"/>
                  </a:cxn>
                  <a:cxn ang="0">
                    <a:pos x="482" y="30"/>
                  </a:cxn>
                  <a:cxn ang="0">
                    <a:pos x="417" y="34"/>
                  </a:cxn>
                  <a:cxn ang="0">
                    <a:pos x="340" y="38"/>
                  </a:cxn>
                  <a:cxn ang="0">
                    <a:pos x="261" y="40"/>
                  </a:cxn>
                  <a:cxn ang="0">
                    <a:pos x="192" y="42"/>
                  </a:cxn>
                  <a:cxn ang="0">
                    <a:pos x="137" y="44"/>
                  </a:cxn>
                  <a:cxn ang="0">
                    <a:pos x="104" y="44"/>
                  </a:cxn>
                </a:cxnLst>
                <a:rect l="0" t="0" r="r" b="b"/>
                <a:pathLst>
                  <a:path w="555" h="44">
                    <a:moveTo>
                      <a:pt x="104" y="44"/>
                    </a:moveTo>
                    <a:lnTo>
                      <a:pt x="90" y="42"/>
                    </a:lnTo>
                    <a:lnTo>
                      <a:pt x="77" y="42"/>
                    </a:lnTo>
                    <a:lnTo>
                      <a:pt x="66" y="40"/>
                    </a:lnTo>
                    <a:lnTo>
                      <a:pt x="52" y="40"/>
                    </a:lnTo>
                    <a:lnTo>
                      <a:pt x="39" y="38"/>
                    </a:lnTo>
                    <a:lnTo>
                      <a:pt x="25" y="36"/>
                    </a:lnTo>
                    <a:lnTo>
                      <a:pt x="14" y="36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171" y="21"/>
                    </a:lnTo>
                    <a:lnTo>
                      <a:pt x="300" y="15"/>
                    </a:lnTo>
                    <a:lnTo>
                      <a:pt x="394" y="11"/>
                    </a:lnTo>
                    <a:lnTo>
                      <a:pt x="457" y="7"/>
                    </a:lnTo>
                    <a:lnTo>
                      <a:pt x="499" y="5"/>
                    </a:lnTo>
                    <a:lnTo>
                      <a:pt x="522" y="3"/>
                    </a:lnTo>
                    <a:lnTo>
                      <a:pt x="538" y="1"/>
                    </a:lnTo>
                    <a:lnTo>
                      <a:pt x="549" y="0"/>
                    </a:lnTo>
                    <a:lnTo>
                      <a:pt x="549" y="1"/>
                    </a:lnTo>
                    <a:lnTo>
                      <a:pt x="551" y="5"/>
                    </a:lnTo>
                    <a:lnTo>
                      <a:pt x="551" y="7"/>
                    </a:lnTo>
                    <a:lnTo>
                      <a:pt x="551" y="9"/>
                    </a:lnTo>
                    <a:lnTo>
                      <a:pt x="553" y="11"/>
                    </a:lnTo>
                    <a:lnTo>
                      <a:pt x="553" y="15"/>
                    </a:lnTo>
                    <a:lnTo>
                      <a:pt x="553" y="17"/>
                    </a:lnTo>
                    <a:lnTo>
                      <a:pt x="555" y="19"/>
                    </a:lnTo>
                    <a:lnTo>
                      <a:pt x="547" y="23"/>
                    </a:lnTo>
                    <a:lnTo>
                      <a:pt x="532" y="26"/>
                    </a:lnTo>
                    <a:lnTo>
                      <a:pt x="511" y="28"/>
                    </a:lnTo>
                    <a:lnTo>
                      <a:pt x="482" y="30"/>
                    </a:lnTo>
                    <a:lnTo>
                      <a:pt x="417" y="34"/>
                    </a:lnTo>
                    <a:lnTo>
                      <a:pt x="340" y="38"/>
                    </a:lnTo>
                    <a:lnTo>
                      <a:pt x="261" y="40"/>
                    </a:lnTo>
                    <a:lnTo>
                      <a:pt x="192" y="42"/>
                    </a:lnTo>
                    <a:lnTo>
                      <a:pt x="137" y="44"/>
                    </a:lnTo>
                    <a:lnTo>
                      <a:pt x="104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2009" y="1005"/>
                <a:ext cx="409" cy="32"/>
              </a:xfrm>
              <a:custGeom>
                <a:avLst/>
                <a:gdLst/>
                <a:ahLst/>
                <a:cxnLst>
                  <a:cxn ang="0">
                    <a:pos x="85" y="28"/>
                  </a:cxn>
                  <a:cxn ang="0">
                    <a:pos x="75" y="28"/>
                  </a:cxn>
                  <a:cxn ang="0">
                    <a:pos x="64" y="27"/>
                  </a:cxn>
                  <a:cxn ang="0">
                    <a:pos x="54" y="27"/>
                  </a:cxn>
                  <a:cxn ang="0">
                    <a:pos x="42" y="27"/>
                  </a:cxn>
                  <a:cxn ang="0">
                    <a:pos x="33" y="25"/>
                  </a:cxn>
                  <a:cxn ang="0">
                    <a:pos x="21" y="25"/>
                  </a:cxn>
                  <a:cxn ang="0">
                    <a:pos x="12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52" y="13"/>
                  </a:cxn>
                  <a:cxn ang="0">
                    <a:pos x="102" y="11"/>
                  </a:cxn>
                  <a:cxn ang="0">
                    <a:pos x="154" y="9"/>
                  </a:cxn>
                  <a:cxn ang="0">
                    <a:pos x="204" y="7"/>
                  </a:cxn>
                  <a:cxn ang="0">
                    <a:pos x="255" y="5"/>
                  </a:cxn>
                  <a:cxn ang="0">
                    <a:pos x="305" y="4"/>
                  </a:cxn>
                  <a:cxn ang="0">
                    <a:pos x="357" y="2"/>
                  </a:cxn>
                  <a:cxn ang="0">
                    <a:pos x="407" y="0"/>
                  </a:cxn>
                  <a:cxn ang="0">
                    <a:pos x="409" y="2"/>
                  </a:cxn>
                  <a:cxn ang="0">
                    <a:pos x="409" y="5"/>
                  </a:cxn>
                  <a:cxn ang="0">
                    <a:pos x="409" y="7"/>
                  </a:cxn>
                  <a:cxn ang="0">
                    <a:pos x="409" y="9"/>
                  </a:cxn>
                  <a:cxn ang="0">
                    <a:pos x="409" y="11"/>
                  </a:cxn>
                  <a:cxn ang="0">
                    <a:pos x="409" y="15"/>
                  </a:cxn>
                  <a:cxn ang="0">
                    <a:pos x="409" y="17"/>
                  </a:cxn>
                  <a:cxn ang="0">
                    <a:pos x="409" y="19"/>
                  </a:cxn>
                  <a:cxn ang="0">
                    <a:pos x="397" y="23"/>
                  </a:cxn>
                  <a:cxn ang="0">
                    <a:pos x="382" y="27"/>
                  </a:cxn>
                  <a:cxn ang="0">
                    <a:pos x="365" y="28"/>
                  </a:cxn>
                  <a:cxn ang="0">
                    <a:pos x="346" y="30"/>
                  </a:cxn>
                  <a:cxn ang="0">
                    <a:pos x="300" y="32"/>
                  </a:cxn>
                  <a:cxn ang="0">
                    <a:pos x="252" y="32"/>
                  </a:cxn>
                  <a:cxn ang="0">
                    <a:pos x="202" y="32"/>
                  </a:cxn>
                  <a:cxn ang="0">
                    <a:pos x="156" y="30"/>
                  </a:cxn>
                  <a:cxn ang="0">
                    <a:pos x="115" y="28"/>
                  </a:cxn>
                  <a:cxn ang="0">
                    <a:pos x="85" y="28"/>
                  </a:cxn>
                </a:cxnLst>
                <a:rect l="0" t="0" r="r" b="b"/>
                <a:pathLst>
                  <a:path w="409" h="32">
                    <a:moveTo>
                      <a:pt x="85" y="28"/>
                    </a:moveTo>
                    <a:lnTo>
                      <a:pt x="75" y="28"/>
                    </a:lnTo>
                    <a:lnTo>
                      <a:pt x="64" y="27"/>
                    </a:lnTo>
                    <a:lnTo>
                      <a:pt x="54" y="27"/>
                    </a:lnTo>
                    <a:lnTo>
                      <a:pt x="42" y="27"/>
                    </a:lnTo>
                    <a:lnTo>
                      <a:pt x="33" y="25"/>
                    </a:lnTo>
                    <a:lnTo>
                      <a:pt x="21" y="25"/>
                    </a:lnTo>
                    <a:lnTo>
                      <a:pt x="12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52" y="13"/>
                    </a:lnTo>
                    <a:lnTo>
                      <a:pt x="102" y="11"/>
                    </a:lnTo>
                    <a:lnTo>
                      <a:pt x="154" y="9"/>
                    </a:lnTo>
                    <a:lnTo>
                      <a:pt x="204" y="7"/>
                    </a:lnTo>
                    <a:lnTo>
                      <a:pt x="255" y="5"/>
                    </a:lnTo>
                    <a:lnTo>
                      <a:pt x="305" y="4"/>
                    </a:lnTo>
                    <a:lnTo>
                      <a:pt x="357" y="2"/>
                    </a:lnTo>
                    <a:lnTo>
                      <a:pt x="407" y="0"/>
                    </a:lnTo>
                    <a:lnTo>
                      <a:pt x="409" y="2"/>
                    </a:lnTo>
                    <a:lnTo>
                      <a:pt x="409" y="5"/>
                    </a:lnTo>
                    <a:lnTo>
                      <a:pt x="409" y="7"/>
                    </a:lnTo>
                    <a:lnTo>
                      <a:pt x="409" y="9"/>
                    </a:lnTo>
                    <a:lnTo>
                      <a:pt x="409" y="11"/>
                    </a:lnTo>
                    <a:lnTo>
                      <a:pt x="409" y="15"/>
                    </a:lnTo>
                    <a:lnTo>
                      <a:pt x="409" y="17"/>
                    </a:lnTo>
                    <a:lnTo>
                      <a:pt x="409" y="19"/>
                    </a:lnTo>
                    <a:lnTo>
                      <a:pt x="397" y="23"/>
                    </a:lnTo>
                    <a:lnTo>
                      <a:pt x="382" y="27"/>
                    </a:lnTo>
                    <a:lnTo>
                      <a:pt x="365" y="28"/>
                    </a:lnTo>
                    <a:lnTo>
                      <a:pt x="346" y="30"/>
                    </a:lnTo>
                    <a:lnTo>
                      <a:pt x="300" y="32"/>
                    </a:lnTo>
                    <a:lnTo>
                      <a:pt x="252" y="32"/>
                    </a:lnTo>
                    <a:lnTo>
                      <a:pt x="202" y="32"/>
                    </a:lnTo>
                    <a:lnTo>
                      <a:pt x="156" y="30"/>
                    </a:lnTo>
                    <a:lnTo>
                      <a:pt x="115" y="28"/>
                    </a:lnTo>
                    <a:lnTo>
                      <a:pt x="85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3255" y="961"/>
                <a:ext cx="518" cy="30"/>
              </a:xfrm>
              <a:custGeom>
                <a:avLst/>
                <a:gdLst/>
                <a:ahLst/>
                <a:cxnLst>
                  <a:cxn ang="0">
                    <a:pos x="42" y="30"/>
                  </a:cxn>
                  <a:cxn ang="0">
                    <a:pos x="36" y="30"/>
                  </a:cxn>
                  <a:cxn ang="0">
                    <a:pos x="30" y="28"/>
                  </a:cxn>
                  <a:cxn ang="0">
                    <a:pos x="25" y="28"/>
                  </a:cxn>
                  <a:cxn ang="0">
                    <a:pos x="21" y="28"/>
                  </a:cxn>
                  <a:cxn ang="0">
                    <a:pos x="15" y="26"/>
                  </a:cxn>
                  <a:cxn ang="0">
                    <a:pos x="9" y="26"/>
                  </a:cxn>
                  <a:cxn ang="0">
                    <a:pos x="3" y="26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32" y="9"/>
                  </a:cxn>
                  <a:cxn ang="0">
                    <a:pos x="92" y="5"/>
                  </a:cxn>
                  <a:cxn ang="0">
                    <a:pos x="170" y="3"/>
                  </a:cxn>
                  <a:cxn ang="0">
                    <a:pos x="259" y="1"/>
                  </a:cxn>
                  <a:cxn ang="0">
                    <a:pos x="347" y="0"/>
                  </a:cxn>
                  <a:cxn ang="0">
                    <a:pos x="426" y="0"/>
                  </a:cxn>
                  <a:cxn ang="0">
                    <a:pos x="458" y="1"/>
                  </a:cxn>
                  <a:cxn ang="0">
                    <a:pos x="485" y="3"/>
                  </a:cxn>
                  <a:cxn ang="0">
                    <a:pos x="506" y="5"/>
                  </a:cxn>
                  <a:cxn ang="0">
                    <a:pos x="518" y="9"/>
                  </a:cxn>
                  <a:cxn ang="0">
                    <a:pos x="518" y="11"/>
                  </a:cxn>
                  <a:cxn ang="0">
                    <a:pos x="516" y="13"/>
                  </a:cxn>
                  <a:cxn ang="0">
                    <a:pos x="516" y="17"/>
                  </a:cxn>
                  <a:cxn ang="0">
                    <a:pos x="516" y="19"/>
                  </a:cxn>
                  <a:cxn ang="0">
                    <a:pos x="516" y="21"/>
                  </a:cxn>
                  <a:cxn ang="0">
                    <a:pos x="514" y="23"/>
                  </a:cxn>
                  <a:cxn ang="0">
                    <a:pos x="514" y="24"/>
                  </a:cxn>
                  <a:cxn ang="0">
                    <a:pos x="514" y="26"/>
                  </a:cxn>
                  <a:cxn ang="0">
                    <a:pos x="447" y="26"/>
                  </a:cxn>
                  <a:cxn ang="0">
                    <a:pos x="385" y="26"/>
                  </a:cxn>
                  <a:cxn ang="0">
                    <a:pos x="328" y="28"/>
                  </a:cxn>
                  <a:cxn ang="0">
                    <a:pos x="274" y="28"/>
                  </a:cxn>
                  <a:cxn ang="0">
                    <a:pos x="222" y="30"/>
                  </a:cxn>
                  <a:cxn ang="0">
                    <a:pos x="167" y="30"/>
                  </a:cxn>
                  <a:cxn ang="0">
                    <a:pos x="107" y="30"/>
                  </a:cxn>
                  <a:cxn ang="0">
                    <a:pos x="42" y="30"/>
                  </a:cxn>
                </a:cxnLst>
                <a:rect l="0" t="0" r="r" b="b"/>
                <a:pathLst>
                  <a:path w="518" h="30">
                    <a:moveTo>
                      <a:pt x="42" y="30"/>
                    </a:moveTo>
                    <a:lnTo>
                      <a:pt x="36" y="30"/>
                    </a:lnTo>
                    <a:lnTo>
                      <a:pt x="30" y="28"/>
                    </a:lnTo>
                    <a:lnTo>
                      <a:pt x="25" y="28"/>
                    </a:lnTo>
                    <a:lnTo>
                      <a:pt x="21" y="28"/>
                    </a:lnTo>
                    <a:lnTo>
                      <a:pt x="15" y="26"/>
                    </a:lnTo>
                    <a:lnTo>
                      <a:pt x="9" y="26"/>
                    </a:lnTo>
                    <a:lnTo>
                      <a:pt x="3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2" y="9"/>
                    </a:lnTo>
                    <a:lnTo>
                      <a:pt x="92" y="5"/>
                    </a:lnTo>
                    <a:lnTo>
                      <a:pt x="170" y="3"/>
                    </a:lnTo>
                    <a:lnTo>
                      <a:pt x="259" y="1"/>
                    </a:lnTo>
                    <a:lnTo>
                      <a:pt x="347" y="0"/>
                    </a:lnTo>
                    <a:lnTo>
                      <a:pt x="426" y="0"/>
                    </a:lnTo>
                    <a:lnTo>
                      <a:pt x="458" y="1"/>
                    </a:lnTo>
                    <a:lnTo>
                      <a:pt x="485" y="3"/>
                    </a:lnTo>
                    <a:lnTo>
                      <a:pt x="506" y="5"/>
                    </a:lnTo>
                    <a:lnTo>
                      <a:pt x="518" y="9"/>
                    </a:lnTo>
                    <a:lnTo>
                      <a:pt x="518" y="11"/>
                    </a:lnTo>
                    <a:lnTo>
                      <a:pt x="516" y="13"/>
                    </a:lnTo>
                    <a:lnTo>
                      <a:pt x="516" y="17"/>
                    </a:lnTo>
                    <a:lnTo>
                      <a:pt x="516" y="19"/>
                    </a:lnTo>
                    <a:lnTo>
                      <a:pt x="516" y="21"/>
                    </a:lnTo>
                    <a:lnTo>
                      <a:pt x="514" y="23"/>
                    </a:lnTo>
                    <a:lnTo>
                      <a:pt x="514" y="24"/>
                    </a:lnTo>
                    <a:lnTo>
                      <a:pt x="514" y="26"/>
                    </a:lnTo>
                    <a:lnTo>
                      <a:pt x="447" y="26"/>
                    </a:lnTo>
                    <a:lnTo>
                      <a:pt x="385" y="26"/>
                    </a:lnTo>
                    <a:lnTo>
                      <a:pt x="328" y="28"/>
                    </a:lnTo>
                    <a:lnTo>
                      <a:pt x="274" y="28"/>
                    </a:lnTo>
                    <a:lnTo>
                      <a:pt x="222" y="30"/>
                    </a:lnTo>
                    <a:lnTo>
                      <a:pt x="167" y="30"/>
                    </a:lnTo>
                    <a:lnTo>
                      <a:pt x="107" y="30"/>
                    </a:lnTo>
                    <a:lnTo>
                      <a:pt x="4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967" y="918"/>
                <a:ext cx="455" cy="31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" y="27"/>
                  </a:cxn>
                  <a:cxn ang="0">
                    <a:pos x="2" y="25"/>
                  </a:cxn>
                  <a:cxn ang="0">
                    <a:pos x="2" y="23"/>
                  </a:cxn>
                  <a:cxn ang="0">
                    <a:pos x="2" y="23"/>
                  </a:cxn>
                  <a:cxn ang="0">
                    <a:pos x="4" y="21"/>
                  </a:cxn>
                  <a:cxn ang="0">
                    <a:pos x="4" y="20"/>
                  </a:cxn>
                  <a:cxn ang="0">
                    <a:pos x="4" y="18"/>
                  </a:cxn>
                  <a:cxn ang="0">
                    <a:pos x="4" y="16"/>
                  </a:cxn>
                  <a:cxn ang="0">
                    <a:pos x="10" y="16"/>
                  </a:cxn>
                  <a:cxn ang="0">
                    <a:pos x="17" y="14"/>
                  </a:cxn>
                  <a:cxn ang="0">
                    <a:pos x="36" y="12"/>
                  </a:cxn>
                  <a:cxn ang="0">
                    <a:pos x="69" y="12"/>
                  </a:cxn>
                  <a:cxn ang="0">
                    <a:pos x="121" y="10"/>
                  </a:cxn>
                  <a:cxn ang="0">
                    <a:pos x="198" y="8"/>
                  </a:cxn>
                  <a:cxn ang="0">
                    <a:pos x="303" y="4"/>
                  </a:cxn>
                  <a:cxn ang="0">
                    <a:pos x="445" y="0"/>
                  </a:cxn>
                  <a:cxn ang="0">
                    <a:pos x="449" y="2"/>
                  </a:cxn>
                  <a:cxn ang="0">
                    <a:pos x="451" y="4"/>
                  </a:cxn>
                  <a:cxn ang="0">
                    <a:pos x="453" y="6"/>
                  </a:cxn>
                  <a:cxn ang="0">
                    <a:pos x="453" y="8"/>
                  </a:cxn>
                  <a:cxn ang="0">
                    <a:pos x="455" y="10"/>
                  </a:cxn>
                  <a:cxn ang="0">
                    <a:pos x="455" y="12"/>
                  </a:cxn>
                  <a:cxn ang="0">
                    <a:pos x="455" y="14"/>
                  </a:cxn>
                  <a:cxn ang="0">
                    <a:pos x="455" y="18"/>
                  </a:cxn>
                  <a:cxn ang="0">
                    <a:pos x="447" y="21"/>
                  </a:cxn>
                  <a:cxn ang="0">
                    <a:pos x="432" y="23"/>
                  </a:cxn>
                  <a:cxn ang="0">
                    <a:pos x="411" y="27"/>
                  </a:cxn>
                  <a:cxn ang="0">
                    <a:pos x="382" y="29"/>
                  </a:cxn>
                  <a:cxn ang="0">
                    <a:pos x="315" y="31"/>
                  </a:cxn>
                  <a:cxn ang="0">
                    <a:pos x="238" y="31"/>
                  </a:cxn>
                  <a:cxn ang="0">
                    <a:pos x="161" y="31"/>
                  </a:cxn>
                  <a:cxn ang="0">
                    <a:pos x="88" y="31"/>
                  </a:cxn>
                  <a:cxn ang="0">
                    <a:pos x="33" y="29"/>
                  </a:cxn>
                  <a:cxn ang="0">
                    <a:pos x="0" y="29"/>
                  </a:cxn>
                </a:cxnLst>
                <a:rect l="0" t="0" r="r" b="b"/>
                <a:pathLst>
                  <a:path w="455" h="31">
                    <a:moveTo>
                      <a:pt x="0" y="29"/>
                    </a:move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7" y="14"/>
                    </a:lnTo>
                    <a:lnTo>
                      <a:pt x="36" y="12"/>
                    </a:lnTo>
                    <a:lnTo>
                      <a:pt x="69" y="12"/>
                    </a:lnTo>
                    <a:lnTo>
                      <a:pt x="121" y="10"/>
                    </a:lnTo>
                    <a:lnTo>
                      <a:pt x="198" y="8"/>
                    </a:lnTo>
                    <a:lnTo>
                      <a:pt x="303" y="4"/>
                    </a:lnTo>
                    <a:lnTo>
                      <a:pt x="445" y="0"/>
                    </a:lnTo>
                    <a:lnTo>
                      <a:pt x="449" y="2"/>
                    </a:lnTo>
                    <a:lnTo>
                      <a:pt x="451" y="4"/>
                    </a:lnTo>
                    <a:lnTo>
                      <a:pt x="453" y="6"/>
                    </a:lnTo>
                    <a:lnTo>
                      <a:pt x="453" y="8"/>
                    </a:lnTo>
                    <a:lnTo>
                      <a:pt x="455" y="10"/>
                    </a:lnTo>
                    <a:lnTo>
                      <a:pt x="455" y="12"/>
                    </a:lnTo>
                    <a:lnTo>
                      <a:pt x="455" y="14"/>
                    </a:lnTo>
                    <a:lnTo>
                      <a:pt x="455" y="18"/>
                    </a:lnTo>
                    <a:lnTo>
                      <a:pt x="447" y="21"/>
                    </a:lnTo>
                    <a:lnTo>
                      <a:pt x="432" y="23"/>
                    </a:lnTo>
                    <a:lnTo>
                      <a:pt x="411" y="27"/>
                    </a:lnTo>
                    <a:lnTo>
                      <a:pt x="382" y="29"/>
                    </a:lnTo>
                    <a:lnTo>
                      <a:pt x="315" y="31"/>
                    </a:lnTo>
                    <a:lnTo>
                      <a:pt x="238" y="31"/>
                    </a:lnTo>
                    <a:lnTo>
                      <a:pt x="161" y="31"/>
                    </a:lnTo>
                    <a:lnTo>
                      <a:pt x="88" y="31"/>
                    </a:lnTo>
                    <a:lnTo>
                      <a:pt x="33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3251" y="888"/>
                <a:ext cx="487" cy="26"/>
              </a:xfrm>
              <a:custGeom>
                <a:avLst/>
                <a:gdLst/>
                <a:ahLst/>
                <a:cxnLst>
                  <a:cxn ang="0">
                    <a:pos x="69" y="26"/>
                  </a:cxn>
                  <a:cxn ang="0">
                    <a:pos x="59" y="25"/>
                  </a:cxn>
                  <a:cxn ang="0">
                    <a:pos x="52" y="25"/>
                  </a:cxn>
                  <a:cxn ang="0">
                    <a:pos x="42" y="23"/>
                  </a:cxn>
                  <a:cxn ang="0">
                    <a:pos x="34" y="23"/>
                  </a:cxn>
                  <a:cxn ang="0">
                    <a:pos x="25" y="21"/>
                  </a:cxn>
                  <a:cxn ang="0">
                    <a:pos x="17" y="19"/>
                  </a:cxn>
                  <a:cxn ang="0">
                    <a:pos x="7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2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4" y="3"/>
                  </a:cxn>
                  <a:cxn ang="0">
                    <a:pos x="57" y="5"/>
                  </a:cxn>
                  <a:cxn ang="0">
                    <a:pos x="113" y="5"/>
                  </a:cxn>
                  <a:cxn ang="0">
                    <a:pos x="169" y="7"/>
                  </a:cxn>
                  <a:cxn ang="0">
                    <a:pos x="226" y="5"/>
                  </a:cxn>
                  <a:cxn ang="0">
                    <a:pos x="282" y="5"/>
                  </a:cxn>
                  <a:cxn ang="0">
                    <a:pos x="339" y="3"/>
                  </a:cxn>
                  <a:cxn ang="0">
                    <a:pos x="395" y="2"/>
                  </a:cxn>
                  <a:cxn ang="0">
                    <a:pos x="453" y="0"/>
                  </a:cxn>
                  <a:cxn ang="0">
                    <a:pos x="457" y="2"/>
                  </a:cxn>
                  <a:cxn ang="0">
                    <a:pos x="462" y="2"/>
                  </a:cxn>
                  <a:cxn ang="0">
                    <a:pos x="466" y="2"/>
                  </a:cxn>
                  <a:cxn ang="0">
                    <a:pos x="470" y="3"/>
                  </a:cxn>
                  <a:cxn ang="0">
                    <a:pos x="474" y="3"/>
                  </a:cxn>
                  <a:cxn ang="0">
                    <a:pos x="480" y="3"/>
                  </a:cxn>
                  <a:cxn ang="0">
                    <a:pos x="483" y="5"/>
                  </a:cxn>
                  <a:cxn ang="0">
                    <a:pos x="487" y="5"/>
                  </a:cxn>
                  <a:cxn ang="0">
                    <a:pos x="487" y="7"/>
                  </a:cxn>
                  <a:cxn ang="0">
                    <a:pos x="485" y="9"/>
                  </a:cxn>
                  <a:cxn ang="0">
                    <a:pos x="485" y="13"/>
                  </a:cxn>
                  <a:cxn ang="0">
                    <a:pos x="485" y="15"/>
                  </a:cxn>
                  <a:cxn ang="0">
                    <a:pos x="485" y="17"/>
                  </a:cxn>
                  <a:cxn ang="0">
                    <a:pos x="483" y="19"/>
                  </a:cxn>
                  <a:cxn ang="0">
                    <a:pos x="483" y="21"/>
                  </a:cxn>
                  <a:cxn ang="0">
                    <a:pos x="483" y="23"/>
                  </a:cxn>
                  <a:cxn ang="0">
                    <a:pos x="432" y="23"/>
                  </a:cxn>
                  <a:cxn ang="0">
                    <a:pos x="380" y="25"/>
                  </a:cxn>
                  <a:cxn ang="0">
                    <a:pos x="328" y="25"/>
                  </a:cxn>
                  <a:cxn ang="0">
                    <a:pos x="276" y="25"/>
                  </a:cxn>
                  <a:cxn ang="0">
                    <a:pos x="224" y="25"/>
                  </a:cxn>
                  <a:cxn ang="0">
                    <a:pos x="173" y="26"/>
                  </a:cxn>
                  <a:cxn ang="0">
                    <a:pos x="121" y="26"/>
                  </a:cxn>
                  <a:cxn ang="0">
                    <a:pos x="69" y="26"/>
                  </a:cxn>
                </a:cxnLst>
                <a:rect l="0" t="0" r="r" b="b"/>
                <a:pathLst>
                  <a:path w="487" h="26">
                    <a:moveTo>
                      <a:pt x="69" y="26"/>
                    </a:moveTo>
                    <a:lnTo>
                      <a:pt x="59" y="25"/>
                    </a:lnTo>
                    <a:lnTo>
                      <a:pt x="52" y="25"/>
                    </a:lnTo>
                    <a:lnTo>
                      <a:pt x="42" y="23"/>
                    </a:lnTo>
                    <a:lnTo>
                      <a:pt x="34" y="23"/>
                    </a:lnTo>
                    <a:lnTo>
                      <a:pt x="25" y="21"/>
                    </a:lnTo>
                    <a:lnTo>
                      <a:pt x="17" y="19"/>
                    </a:lnTo>
                    <a:lnTo>
                      <a:pt x="7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57" y="5"/>
                    </a:lnTo>
                    <a:lnTo>
                      <a:pt x="113" y="5"/>
                    </a:lnTo>
                    <a:lnTo>
                      <a:pt x="169" y="7"/>
                    </a:lnTo>
                    <a:lnTo>
                      <a:pt x="226" y="5"/>
                    </a:lnTo>
                    <a:lnTo>
                      <a:pt x="282" y="5"/>
                    </a:lnTo>
                    <a:lnTo>
                      <a:pt x="339" y="3"/>
                    </a:lnTo>
                    <a:lnTo>
                      <a:pt x="395" y="2"/>
                    </a:lnTo>
                    <a:lnTo>
                      <a:pt x="453" y="0"/>
                    </a:lnTo>
                    <a:lnTo>
                      <a:pt x="457" y="2"/>
                    </a:lnTo>
                    <a:lnTo>
                      <a:pt x="462" y="2"/>
                    </a:lnTo>
                    <a:lnTo>
                      <a:pt x="466" y="2"/>
                    </a:lnTo>
                    <a:lnTo>
                      <a:pt x="470" y="3"/>
                    </a:lnTo>
                    <a:lnTo>
                      <a:pt x="474" y="3"/>
                    </a:lnTo>
                    <a:lnTo>
                      <a:pt x="480" y="3"/>
                    </a:lnTo>
                    <a:lnTo>
                      <a:pt x="483" y="5"/>
                    </a:lnTo>
                    <a:lnTo>
                      <a:pt x="487" y="5"/>
                    </a:lnTo>
                    <a:lnTo>
                      <a:pt x="487" y="7"/>
                    </a:lnTo>
                    <a:lnTo>
                      <a:pt x="485" y="9"/>
                    </a:lnTo>
                    <a:lnTo>
                      <a:pt x="485" y="13"/>
                    </a:lnTo>
                    <a:lnTo>
                      <a:pt x="485" y="15"/>
                    </a:lnTo>
                    <a:lnTo>
                      <a:pt x="485" y="17"/>
                    </a:lnTo>
                    <a:lnTo>
                      <a:pt x="483" y="19"/>
                    </a:lnTo>
                    <a:lnTo>
                      <a:pt x="483" y="21"/>
                    </a:lnTo>
                    <a:lnTo>
                      <a:pt x="483" y="23"/>
                    </a:lnTo>
                    <a:lnTo>
                      <a:pt x="432" y="23"/>
                    </a:lnTo>
                    <a:lnTo>
                      <a:pt x="380" y="25"/>
                    </a:lnTo>
                    <a:lnTo>
                      <a:pt x="328" y="25"/>
                    </a:lnTo>
                    <a:lnTo>
                      <a:pt x="276" y="25"/>
                    </a:lnTo>
                    <a:lnTo>
                      <a:pt x="224" y="25"/>
                    </a:lnTo>
                    <a:lnTo>
                      <a:pt x="173" y="26"/>
                    </a:lnTo>
                    <a:lnTo>
                      <a:pt x="121" y="26"/>
                    </a:lnTo>
                    <a:lnTo>
                      <a:pt x="69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982" y="842"/>
                <a:ext cx="413" cy="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0" y="32"/>
                  </a:cxn>
                  <a:cxn ang="0">
                    <a:pos x="0" y="30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43" y="17"/>
                  </a:cxn>
                  <a:cxn ang="0">
                    <a:pos x="96" y="11"/>
                  </a:cxn>
                  <a:cxn ang="0">
                    <a:pos x="160" y="7"/>
                  </a:cxn>
                  <a:cxn ang="0">
                    <a:pos x="225" y="3"/>
                  </a:cxn>
                  <a:cxn ang="0">
                    <a:pos x="288" y="1"/>
                  </a:cxn>
                  <a:cxn ang="0">
                    <a:pos x="344" y="0"/>
                  </a:cxn>
                  <a:cxn ang="0">
                    <a:pos x="367" y="1"/>
                  </a:cxn>
                  <a:cxn ang="0">
                    <a:pos x="388" y="1"/>
                  </a:cxn>
                  <a:cxn ang="0">
                    <a:pos x="401" y="3"/>
                  </a:cxn>
                  <a:cxn ang="0">
                    <a:pos x="411" y="5"/>
                  </a:cxn>
                  <a:cxn ang="0">
                    <a:pos x="413" y="7"/>
                  </a:cxn>
                  <a:cxn ang="0">
                    <a:pos x="413" y="9"/>
                  </a:cxn>
                  <a:cxn ang="0">
                    <a:pos x="413" y="11"/>
                  </a:cxn>
                  <a:cxn ang="0">
                    <a:pos x="413" y="13"/>
                  </a:cxn>
                  <a:cxn ang="0">
                    <a:pos x="413" y="15"/>
                  </a:cxn>
                  <a:cxn ang="0">
                    <a:pos x="413" y="17"/>
                  </a:cxn>
                  <a:cxn ang="0">
                    <a:pos x="413" y="19"/>
                  </a:cxn>
                  <a:cxn ang="0">
                    <a:pos x="413" y="21"/>
                  </a:cxn>
                  <a:cxn ang="0">
                    <a:pos x="394" y="24"/>
                  </a:cxn>
                  <a:cxn ang="0">
                    <a:pos x="348" y="26"/>
                  </a:cxn>
                  <a:cxn ang="0">
                    <a:pos x="284" y="28"/>
                  </a:cxn>
                  <a:cxn ang="0">
                    <a:pos x="211" y="30"/>
                  </a:cxn>
                  <a:cxn ang="0">
                    <a:pos x="137" y="30"/>
                  </a:cxn>
                  <a:cxn ang="0">
                    <a:pos x="71" y="32"/>
                  </a:cxn>
                  <a:cxn ang="0">
                    <a:pos x="23" y="32"/>
                  </a:cxn>
                  <a:cxn ang="0">
                    <a:pos x="0" y="32"/>
                  </a:cxn>
                </a:cxnLst>
                <a:rect l="0" t="0" r="r" b="b"/>
                <a:pathLst>
                  <a:path w="413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43" y="17"/>
                    </a:lnTo>
                    <a:lnTo>
                      <a:pt x="96" y="11"/>
                    </a:lnTo>
                    <a:lnTo>
                      <a:pt x="160" y="7"/>
                    </a:lnTo>
                    <a:lnTo>
                      <a:pt x="225" y="3"/>
                    </a:lnTo>
                    <a:lnTo>
                      <a:pt x="288" y="1"/>
                    </a:lnTo>
                    <a:lnTo>
                      <a:pt x="344" y="0"/>
                    </a:lnTo>
                    <a:lnTo>
                      <a:pt x="367" y="1"/>
                    </a:lnTo>
                    <a:lnTo>
                      <a:pt x="388" y="1"/>
                    </a:lnTo>
                    <a:lnTo>
                      <a:pt x="401" y="3"/>
                    </a:lnTo>
                    <a:lnTo>
                      <a:pt x="411" y="5"/>
                    </a:lnTo>
                    <a:lnTo>
                      <a:pt x="413" y="7"/>
                    </a:lnTo>
                    <a:lnTo>
                      <a:pt x="413" y="9"/>
                    </a:lnTo>
                    <a:lnTo>
                      <a:pt x="413" y="11"/>
                    </a:lnTo>
                    <a:lnTo>
                      <a:pt x="413" y="13"/>
                    </a:lnTo>
                    <a:lnTo>
                      <a:pt x="413" y="15"/>
                    </a:lnTo>
                    <a:lnTo>
                      <a:pt x="413" y="17"/>
                    </a:lnTo>
                    <a:lnTo>
                      <a:pt x="413" y="19"/>
                    </a:lnTo>
                    <a:lnTo>
                      <a:pt x="413" y="21"/>
                    </a:lnTo>
                    <a:lnTo>
                      <a:pt x="394" y="24"/>
                    </a:lnTo>
                    <a:lnTo>
                      <a:pt x="348" y="26"/>
                    </a:lnTo>
                    <a:lnTo>
                      <a:pt x="284" y="28"/>
                    </a:lnTo>
                    <a:lnTo>
                      <a:pt x="211" y="30"/>
                    </a:lnTo>
                    <a:lnTo>
                      <a:pt x="137" y="30"/>
                    </a:lnTo>
                    <a:lnTo>
                      <a:pt x="71" y="32"/>
                    </a:lnTo>
                    <a:lnTo>
                      <a:pt x="23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3305" y="820"/>
                <a:ext cx="333" cy="25"/>
              </a:xfrm>
              <a:custGeom>
                <a:avLst/>
                <a:gdLst/>
                <a:ahLst/>
                <a:cxnLst>
                  <a:cxn ang="0">
                    <a:pos x="307" y="25"/>
                  </a:cxn>
                  <a:cxn ang="0">
                    <a:pos x="222" y="23"/>
                  </a:cxn>
                  <a:cxn ang="0">
                    <a:pos x="159" y="23"/>
                  </a:cxn>
                  <a:cxn ang="0">
                    <a:pos x="113" y="23"/>
                  </a:cxn>
                  <a:cxn ang="0">
                    <a:pos x="78" y="22"/>
                  </a:cxn>
                  <a:cxn ang="0">
                    <a:pos x="53" y="22"/>
                  </a:cxn>
                  <a:cxn ang="0">
                    <a:pos x="34" y="20"/>
                  </a:cxn>
                  <a:cxn ang="0">
                    <a:pos x="19" y="18"/>
                  </a:cxn>
                  <a:cxn ang="0">
                    <a:pos x="1" y="16"/>
                  </a:cxn>
                  <a:cxn ang="0">
                    <a:pos x="1" y="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40" y="4"/>
                  </a:cxn>
                  <a:cxn ang="0">
                    <a:pos x="80" y="2"/>
                  </a:cxn>
                  <a:cxn ang="0">
                    <a:pos x="122" y="0"/>
                  </a:cxn>
                  <a:cxn ang="0">
                    <a:pos x="165" y="0"/>
                  </a:cxn>
                  <a:cxn ang="0">
                    <a:pos x="207" y="2"/>
                  </a:cxn>
                  <a:cxn ang="0">
                    <a:pos x="249" y="2"/>
                  </a:cxn>
                  <a:cxn ang="0">
                    <a:pos x="291" y="4"/>
                  </a:cxn>
                  <a:cxn ang="0">
                    <a:pos x="333" y="4"/>
                  </a:cxn>
                  <a:cxn ang="0">
                    <a:pos x="333" y="12"/>
                  </a:cxn>
                  <a:cxn ang="0">
                    <a:pos x="333" y="18"/>
                  </a:cxn>
                  <a:cxn ang="0">
                    <a:pos x="332" y="22"/>
                  </a:cxn>
                  <a:cxn ang="0">
                    <a:pos x="328" y="23"/>
                  </a:cxn>
                  <a:cxn ang="0">
                    <a:pos x="324" y="25"/>
                  </a:cxn>
                  <a:cxn ang="0">
                    <a:pos x="320" y="25"/>
                  </a:cxn>
                  <a:cxn ang="0">
                    <a:pos x="312" y="25"/>
                  </a:cxn>
                  <a:cxn ang="0">
                    <a:pos x="307" y="25"/>
                  </a:cxn>
                </a:cxnLst>
                <a:rect l="0" t="0" r="r" b="b"/>
                <a:pathLst>
                  <a:path w="333" h="25">
                    <a:moveTo>
                      <a:pt x="307" y="25"/>
                    </a:moveTo>
                    <a:lnTo>
                      <a:pt x="222" y="23"/>
                    </a:lnTo>
                    <a:lnTo>
                      <a:pt x="159" y="23"/>
                    </a:lnTo>
                    <a:lnTo>
                      <a:pt x="113" y="23"/>
                    </a:lnTo>
                    <a:lnTo>
                      <a:pt x="78" y="22"/>
                    </a:lnTo>
                    <a:lnTo>
                      <a:pt x="53" y="22"/>
                    </a:lnTo>
                    <a:lnTo>
                      <a:pt x="34" y="20"/>
                    </a:lnTo>
                    <a:lnTo>
                      <a:pt x="19" y="18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40" y="4"/>
                    </a:lnTo>
                    <a:lnTo>
                      <a:pt x="80" y="2"/>
                    </a:lnTo>
                    <a:lnTo>
                      <a:pt x="122" y="0"/>
                    </a:lnTo>
                    <a:lnTo>
                      <a:pt x="165" y="0"/>
                    </a:lnTo>
                    <a:lnTo>
                      <a:pt x="207" y="2"/>
                    </a:lnTo>
                    <a:lnTo>
                      <a:pt x="249" y="2"/>
                    </a:lnTo>
                    <a:lnTo>
                      <a:pt x="291" y="4"/>
                    </a:lnTo>
                    <a:lnTo>
                      <a:pt x="333" y="4"/>
                    </a:lnTo>
                    <a:lnTo>
                      <a:pt x="333" y="12"/>
                    </a:lnTo>
                    <a:lnTo>
                      <a:pt x="333" y="18"/>
                    </a:lnTo>
                    <a:lnTo>
                      <a:pt x="332" y="22"/>
                    </a:lnTo>
                    <a:lnTo>
                      <a:pt x="328" y="23"/>
                    </a:lnTo>
                    <a:lnTo>
                      <a:pt x="324" y="25"/>
                    </a:lnTo>
                    <a:lnTo>
                      <a:pt x="320" y="25"/>
                    </a:lnTo>
                    <a:lnTo>
                      <a:pt x="312" y="25"/>
                    </a:lnTo>
                    <a:lnTo>
                      <a:pt x="30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2074" y="786"/>
                <a:ext cx="308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29" y="9"/>
                  </a:cxn>
                  <a:cxn ang="0">
                    <a:pos x="54" y="8"/>
                  </a:cxn>
                  <a:cxn ang="0">
                    <a:pos x="77" y="8"/>
                  </a:cxn>
                  <a:cxn ang="0">
                    <a:pos x="102" y="6"/>
                  </a:cxn>
                  <a:cxn ang="0">
                    <a:pos x="135" y="6"/>
                  </a:cxn>
                  <a:cxn ang="0">
                    <a:pos x="179" y="4"/>
                  </a:cxn>
                  <a:cxn ang="0">
                    <a:pos x="235" y="2"/>
                  </a:cxn>
                  <a:cxn ang="0">
                    <a:pos x="308" y="0"/>
                  </a:cxn>
                  <a:cxn ang="0">
                    <a:pos x="308" y="2"/>
                  </a:cxn>
                  <a:cxn ang="0">
                    <a:pos x="308" y="6"/>
                  </a:cxn>
                  <a:cxn ang="0">
                    <a:pos x="308" y="8"/>
                  </a:cxn>
                  <a:cxn ang="0">
                    <a:pos x="306" y="11"/>
                  </a:cxn>
                  <a:cxn ang="0">
                    <a:pos x="306" y="13"/>
                  </a:cxn>
                  <a:cxn ang="0">
                    <a:pos x="306" y="15"/>
                  </a:cxn>
                  <a:cxn ang="0">
                    <a:pos x="306" y="19"/>
                  </a:cxn>
                  <a:cxn ang="0">
                    <a:pos x="304" y="21"/>
                  </a:cxn>
                  <a:cxn ang="0">
                    <a:pos x="267" y="21"/>
                  </a:cxn>
                  <a:cxn ang="0">
                    <a:pos x="229" y="21"/>
                  </a:cxn>
                  <a:cxn ang="0">
                    <a:pos x="190" y="23"/>
                  </a:cxn>
                  <a:cxn ang="0">
                    <a:pos x="152" y="23"/>
                  </a:cxn>
                  <a:cxn ang="0">
                    <a:pos x="116" y="23"/>
                  </a:cxn>
                  <a:cxn ang="0">
                    <a:pos x="77" y="23"/>
                  </a:cxn>
                  <a:cxn ang="0">
                    <a:pos x="39" y="23"/>
                  </a:cxn>
                  <a:cxn ang="0">
                    <a:pos x="0" y="23"/>
                  </a:cxn>
                </a:cxnLst>
                <a:rect l="0" t="0" r="r" b="b"/>
                <a:pathLst>
                  <a:path w="308" h="23">
                    <a:moveTo>
                      <a:pt x="0" y="23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9" y="9"/>
                    </a:lnTo>
                    <a:lnTo>
                      <a:pt x="54" y="8"/>
                    </a:lnTo>
                    <a:lnTo>
                      <a:pt x="77" y="8"/>
                    </a:lnTo>
                    <a:lnTo>
                      <a:pt x="102" y="6"/>
                    </a:lnTo>
                    <a:lnTo>
                      <a:pt x="135" y="6"/>
                    </a:lnTo>
                    <a:lnTo>
                      <a:pt x="179" y="4"/>
                    </a:lnTo>
                    <a:lnTo>
                      <a:pt x="235" y="2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6"/>
                    </a:lnTo>
                    <a:lnTo>
                      <a:pt x="308" y="8"/>
                    </a:lnTo>
                    <a:lnTo>
                      <a:pt x="306" y="11"/>
                    </a:lnTo>
                    <a:lnTo>
                      <a:pt x="306" y="13"/>
                    </a:lnTo>
                    <a:lnTo>
                      <a:pt x="306" y="15"/>
                    </a:lnTo>
                    <a:lnTo>
                      <a:pt x="306" y="19"/>
                    </a:lnTo>
                    <a:lnTo>
                      <a:pt x="304" y="21"/>
                    </a:lnTo>
                    <a:lnTo>
                      <a:pt x="267" y="21"/>
                    </a:lnTo>
                    <a:lnTo>
                      <a:pt x="229" y="21"/>
                    </a:lnTo>
                    <a:lnTo>
                      <a:pt x="190" y="23"/>
                    </a:lnTo>
                    <a:lnTo>
                      <a:pt x="152" y="23"/>
                    </a:lnTo>
                    <a:lnTo>
                      <a:pt x="116" y="23"/>
                    </a:lnTo>
                    <a:lnTo>
                      <a:pt x="77" y="23"/>
                    </a:lnTo>
                    <a:lnTo>
                      <a:pt x="39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3354" y="761"/>
                <a:ext cx="260" cy="27"/>
              </a:xfrm>
              <a:custGeom>
                <a:avLst/>
                <a:gdLst/>
                <a:ahLst/>
                <a:cxnLst>
                  <a:cxn ang="0">
                    <a:pos x="169" y="27"/>
                  </a:cxn>
                  <a:cxn ang="0">
                    <a:pos x="148" y="25"/>
                  </a:cxn>
                  <a:cxn ang="0">
                    <a:pos x="127" y="23"/>
                  </a:cxn>
                  <a:cxn ang="0">
                    <a:pos x="106" y="21"/>
                  </a:cxn>
                  <a:cxn ang="0">
                    <a:pos x="85" y="19"/>
                  </a:cxn>
                  <a:cxn ang="0">
                    <a:pos x="64" y="19"/>
                  </a:cxn>
                  <a:cxn ang="0">
                    <a:pos x="43" y="17"/>
                  </a:cxn>
                  <a:cxn ang="0">
                    <a:pos x="22" y="1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2" y="6"/>
                  </a:cxn>
                  <a:cxn ang="0">
                    <a:pos x="54" y="4"/>
                  </a:cxn>
                  <a:cxn ang="0">
                    <a:pos x="93" y="2"/>
                  </a:cxn>
                  <a:cxn ang="0">
                    <a:pos x="133" y="0"/>
                  </a:cxn>
                  <a:cxn ang="0">
                    <a:pos x="175" y="0"/>
                  </a:cxn>
                  <a:cxn ang="0">
                    <a:pos x="212" y="2"/>
                  </a:cxn>
                  <a:cxn ang="0">
                    <a:pos x="229" y="2"/>
                  </a:cxn>
                  <a:cxn ang="0">
                    <a:pos x="242" y="4"/>
                  </a:cxn>
                  <a:cxn ang="0">
                    <a:pos x="252" y="8"/>
                  </a:cxn>
                  <a:cxn ang="0">
                    <a:pos x="260" y="9"/>
                  </a:cxn>
                  <a:cxn ang="0">
                    <a:pos x="260" y="11"/>
                  </a:cxn>
                  <a:cxn ang="0">
                    <a:pos x="260" y="13"/>
                  </a:cxn>
                  <a:cxn ang="0">
                    <a:pos x="260" y="15"/>
                  </a:cxn>
                  <a:cxn ang="0">
                    <a:pos x="258" y="19"/>
                  </a:cxn>
                  <a:cxn ang="0">
                    <a:pos x="258" y="21"/>
                  </a:cxn>
                  <a:cxn ang="0">
                    <a:pos x="258" y="23"/>
                  </a:cxn>
                  <a:cxn ang="0">
                    <a:pos x="258" y="25"/>
                  </a:cxn>
                  <a:cxn ang="0">
                    <a:pos x="258" y="27"/>
                  </a:cxn>
                  <a:cxn ang="0">
                    <a:pos x="246" y="27"/>
                  </a:cxn>
                  <a:cxn ang="0">
                    <a:pos x="235" y="27"/>
                  </a:cxn>
                  <a:cxn ang="0">
                    <a:pos x="225" y="27"/>
                  </a:cxn>
                  <a:cxn ang="0">
                    <a:pos x="213" y="27"/>
                  </a:cxn>
                  <a:cxn ang="0">
                    <a:pos x="202" y="27"/>
                  </a:cxn>
                  <a:cxn ang="0">
                    <a:pos x="190" y="27"/>
                  </a:cxn>
                  <a:cxn ang="0">
                    <a:pos x="181" y="27"/>
                  </a:cxn>
                  <a:cxn ang="0">
                    <a:pos x="169" y="27"/>
                  </a:cxn>
                </a:cxnLst>
                <a:rect l="0" t="0" r="r" b="b"/>
                <a:pathLst>
                  <a:path w="260" h="27">
                    <a:moveTo>
                      <a:pt x="169" y="27"/>
                    </a:moveTo>
                    <a:lnTo>
                      <a:pt x="148" y="25"/>
                    </a:lnTo>
                    <a:lnTo>
                      <a:pt x="127" y="23"/>
                    </a:lnTo>
                    <a:lnTo>
                      <a:pt x="106" y="21"/>
                    </a:lnTo>
                    <a:lnTo>
                      <a:pt x="85" y="19"/>
                    </a:lnTo>
                    <a:lnTo>
                      <a:pt x="64" y="19"/>
                    </a:lnTo>
                    <a:lnTo>
                      <a:pt x="43" y="17"/>
                    </a:lnTo>
                    <a:lnTo>
                      <a:pt x="22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2" y="6"/>
                    </a:lnTo>
                    <a:lnTo>
                      <a:pt x="54" y="4"/>
                    </a:lnTo>
                    <a:lnTo>
                      <a:pt x="93" y="2"/>
                    </a:lnTo>
                    <a:lnTo>
                      <a:pt x="133" y="0"/>
                    </a:lnTo>
                    <a:lnTo>
                      <a:pt x="175" y="0"/>
                    </a:lnTo>
                    <a:lnTo>
                      <a:pt x="212" y="2"/>
                    </a:lnTo>
                    <a:lnTo>
                      <a:pt x="229" y="2"/>
                    </a:lnTo>
                    <a:lnTo>
                      <a:pt x="242" y="4"/>
                    </a:lnTo>
                    <a:lnTo>
                      <a:pt x="252" y="8"/>
                    </a:lnTo>
                    <a:lnTo>
                      <a:pt x="260" y="9"/>
                    </a:lnTo>
                    <a:lnTo>
                      <a:pt x="260" y="11"/>
                    </a:lnTo>
                    <a:lnTo>
                      <a:pt x="260" y="13"/>
                    </a:lnTo>
                    <a:lnTo>
                      <a:pt x="260" y="15"/>
                    </a:lnTo>
                    <a:lnTo>
                      <a:pt x="258" y="19"/>
                    </a:lnTo>
                    <a:lnTo>
                      <a:pt x="258" y="21"/>
                    </a:lnTo>
                    <a:lnTo>
                      <a:pt x="258" y="23"/>
                    </a:lnTo>
                    <a:lnTo>
                      <a:pt x="258" y="25"/>
                    </a:lnTo>
                    <a:lnTo>
                      <a:pt x="258" y="27"/>
                    </a:lnTo>
                    <a:lnTo>
                      <a:pt x="246" y="27"/>
                    </a:lnTo>
                    <a:lnTo>
                      <a:pt x="235" y="27"/>
                    </a:lnTo>
                    <a:lnTo>
                      <a:pt x="225" y="27"/>
                    </a:lnTo>
                    <a:lnTo>
                      <a:pt x="213" y="27"/>
                    </a:lnTo>
                    <a:lnTo>
                      <a:pt x="202" y="27"/>
                    </a:lnTo>
                    <a:lnTo>
                      <a:pt x="190" y="27"/>
                    </a:lnTo>
                    <a:lnTo>
                      <a:pt x="181" y="27"/>
                    </a:lnTo>
                    <a:lnTo>
                      <a:pt x="16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2121" y="726"/>
                <a:ext cx="255" cy="31"/>
              </a:xfrm>
              <a:custGeom>
                <a:avLst/>
                <a:gdLst/>
                <a:ahLst/>
                <a:cxnLst>
                  <a:cxn ang="0">
                    <a:pos x="243" y="31"/>
                  </a:cxn>
                  <a:cxn ang="0">
                    <a:pos x="213" y="29"/>
                  </a:cxn>
                  <a:cxn ang="0">
                    <a:pos x="182" y="27"/>
                  </a:cxn>
                  <a:cxn ang="0">
                    <a:pos x="151" y="25"/>
                  </a:cxn>
                  <a:cxn ang="0">
                    <a:pos x="122" y="23"/>
                  </a:cxn>
                  <a:cxn ang="0">
                    <a:pos x="92" y="20"/>
                  </a:cxn>
                  <a:cxn ang="0">
                    <a:pos x="61" y="18"/>
                  </a:cxn>
                  <a:cxn ang="0">
                    <a:pos x="30" y="16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23" y="6"/>
                  </a:cxn>
                  <a:cxn ang="0">
                    <a:pos x="53" y="4"/>
                  </a:cxn>
                  <a:cxn ang="0">
                    <a:pos x="92" y="2"/>
                  </a:cxn>
                  <a:cxn ang="0">
                    <a:pos x="132" y="2"/>
                  </a:cxn>
                  <a:cxn ang="0">
                    <a:pos x="172" y="0"/>
                  </a:cxn>
                  <a:cxn ang="0">
                    <a:pos x="209" y="2"/>
                  </a:cxn>
                  <a:cxn ang="0">
                    <a:pos x="226" y="2"/>
                  </a:cxn>
                  <a:cxn ang="0">
                    <a:pos x="238" y="4"/>
                  </a:cxn>
                  <a:cxn ang="0">
                    <a:pos x="249" y="8"/>
                  </a:cxn>
                  <a:cxn ang="0">
                    <a:pos x="255" y="10"/>
                  </a:cxn>
                  <a:cxn ang="0">
                    <a:pos x="255" y="16"/>
                  </a:cxn>
                  <a:cxn ang="0">
                    <a:pos x="255" y="20"/>
                  </a:cxn>
                  <a:cxn ang="0">
                    <a:pos x="255" y="23"/>
                  </a:cxn>
                  <a:cxn ang="0">
                    <a:pos x="253" y="25"/>
                  </a:cxn>
                  <a:cxn ang="0">
                    <a:pos x="253" y="29"/>
                  </a:cxn>
                  <a:cxn ang="0">
                    <a:pos x="249" y="29"/>
                  </a:cxn>
                  <a:cxn ang="0">
                    <a:pos x="247" y="31"/>
                  </a:cxn>
                  <a:cxn ang="0">
                    <a:pos x="243" y="31"/>
                  </a:cxn>
                </a:cxnLst>
                <a:rect l="0" t="0" r="r" b="b"/>
                <a:pathLst>
                  <a:path w="255" h="31">
                    <a:moveTo>
                      <a:pt x="243" y="31"/>
                    </a:moveTo>
                    <a:lnTo>
                      <a:pt x="213" y="29"/>
                    </a:lnTo>
                    <a:lnTo>
                      <a:pt x="182" y="27"/>
                    </a:lnTo>
                    <a:lnTo>
                      <a:pt x="151" y="25"/>
                    </a:lnTo>
                    <a:lnTo>
                      <a:pt x="122" y="23"/>
                    </a:lnTo>
                    <a:lnTo>
                      <a:pt x="92" y="20"/>
                    </a:lnTo>
                    <a:lnTo>
                      <a:pt x="61" y="18"/>
                    </a:lnTo>
                    <a:lnTo>
                      <a:pt x="30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3" y="6"/>
                    </a:lnTo>
                    <a:lnTo>
                      <a:pt x="53" y="4"/>
                    </a:lnTo>
                    <a:lnTo>
                      <a:pt x="92" y="2"/>
                    </a:lnTo>
                    <a:lnTo>
                      <a:pt x="132" y="2"/>
                    </a:lnTo>
                    <a:lnTo>
                      <a:pt x="172" y="0"/>
                    </a:lnTo>
                    <a:lnTo>
                      <a:pt x="209" y="2"/>
                    </a:lnTo>
                    <a:lnTo>
                      <a:pt x="226" y="2"/>
                    </a:lnTo>
                    <a:lnTo>
                      <a:pt x="238" y="4"/>
                    </a:lnTo>
                    <a:lnTo>
                      <a:pt x="249" y="8"/>
                    </a:lnTo>
                    <a:lnTo>
                      <a:pt x="255" y="10"/>
                    </a:lnTo>
                    <a:lnTo>
                      <a:pt x="255" y="16"/>
                    </a:lnTo>
                    <a:lnTo>
                      <a:pt x="255" y="20"/>
                    </a:lnTo>
                    <a:lnTo>
                      <a:pt x="255" y="23"/>
                    </a:lnTo>
                    <a:lnTo>
                      <a:pt x="253" y="25"/>
                    </a:lnTo>
                    <a:lnTo>
                      <a:pt x="253" y="29"/>
                    </a:lnTo>
                    <a:lnTo>
                      <a:pt x="249" y="29"/>
                    </a:lnTo>
                    <a:lnTo>
                      <a:pt x="247" y="31"/>
                    </a:lnTo>
                    <a:lnTo>
                      <a:pt x="24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AutoShape 19"/>
              <p:cNvSpPr>
                <a:spLocks noChangeArrowheads="1"/>
              </p:cNvSpPr>
              <p:nvPr/>
            </p:nvSpPr>
            <p:spPr bwMode="auto">
              <a:xfrm>
                <a:off x="1438" y="1104"/>
                <a:ext cx="2880" cy="211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shape">
                  <a:fillToRect l="50000" t="50000" r="50000" b="50000"/>
                </a:path>
              </a:gra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20"/>
              <p:cNvSpPr>
                <a:spLocks noChangeArrowheads="1"/>
              </p:cNvSpPr>
              <p:nvPr/>
            </p:nvSpPr>
            <p:spPr bwMode="auto">
              <a:xfrm>
                <a:off x="1536" y="1248"/>
                <a:ext cx="2640" cy="168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5E9EFF"/>
                  </a:gs>
                  <a:gs pos="20000">
                    <a:srgbClr val="85C2FF"/>
                  </a:gs>
                  <a:gs pos="35000">
                    <a:srgbClr val="C4D6EB"/>
                  </a:gs>
                  <a:gs pos="50000">
                    <a:srgbClr val="FFEBFA"/>
                  </a:gs>
                  <a:gs pos="65000">
                    <a:srgbClr val="C4D6EB"/>
                  </a:gs>
                  <a:gs pos="80001">
                    <a:srgbClr val="85C2FF"/>
                  </a:gs>
                  <a:gs pos="100000">
                    <a:srgbClr val="5E9E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678" y="3072"/>
                <a:ext cx="2400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>
                <a:off x="2208" y="30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Line 23"/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Line 24"/>
              <p:cNvSpPr>
                <a:spLocks noChangeShapeType="1"/>
              </p:cNvSpPr>
              <p:nvPr/>
            </p:nvSpPr>
            <p:spPr bwMode="auto">
              <a:xfrm>
                <a:off x="2878" y="307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384" y="2160"/>
              <a:ext cx="1937" cy="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8000" b="1" i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ru-RU" sz="8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Фактори педагогічного впливу на розвиток соціальної компетентності учнів</a:t>
            </a:r>
            <a:endParaRPr lang="fr-CA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8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8A816-74EC-47C0-A85B-2E6240AD3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358A816-74EC-47C0-A85B-2E6240AD3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BD209C-EF8D-4A09-A687-4E77EE050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6BD209C-EF8D-4A09-A687-4E77EE050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DEFD56-E044-4AB4-A01A-4199DC0A7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BBDEFD56-E044-4AB4-A01A-4199DC0A70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426594-2A35-4D0D-8ED1-4C0A666D6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0426594-2A35-4D0D-8ED1-4C0A666D6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61DF87-5361-45D7-8BA4-5008907DA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461DF87-5361-45D7-8BA4-5008907DA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B212DC-9A97-44A4-BED2-35E2E8833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5B212DC-9A97-44A4-BED2-35E2E8833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1053E8-95BF-41E1-903C-3935AB613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91053E8-95BF-41E1-903C-3935AB613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11F02-A794-4763-9C8A-C1AA0A72C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E311F02-A794-4763-9C8A-C1AA0A72C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647040-F6F3-489A-8A63-07F05B2C0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3647040-F6F3-489A-8A63-07F05B2C0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CE53D-23BB-4C8F-AC2D-D34AEC5A8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493CE53D-23BB-4C8F-AC2D-D34AEC5A8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Фактори педагогічного впливу на розвиток соціальної компетентності учнів</a:t>
            </a:r>
            <a:endParaRPr lang="fr-CA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FE65E5-4FBD-4919-8905-DCBAD53FD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2BFE65E5-4FBD-4919-8905-DCBAD53FD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50D945-4665-40C1-BFEC-E8DBE7A3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E050D945-4665-40C1-BFEC-E8DBE7A3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0CD6EE-F057-4800-A164-BD9B22886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820CD6EE-F057-4800-A164-BD9B22886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552490-897D-4902-B41E-84023A04C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94552490-897D-4902-B41E-84023A04CA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05918B-C940-4F1A-A965-E8E077F7D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C605918B-C940-4F1A-A965-E8E077F7D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58A429-8911-4480-8729-F9B54725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6658A429-8911-4480-8729-F9B54725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CB6A14-A34C-4335-8FC8-D534F8333C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A6CB6A14-A34C-4335-8FC8-D534F8333C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46C4E1-9EA4-4673-8797-B2D17DDD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1E46C4E1-9EA4-4673-8797-B2D17DDDD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C38FB4-8DF6-4AC7-B3D4-35CA491C8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F6C38FB4-8DF6-4AC7-B3D4-35CA491C8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28600"/>
            <a:ext cx="8229600" cy="6324600"/>
            <a:chOff x="288" y="144"/>
            <a:chExt cx="5184" cy="3984"/>
          </a:xfrm>
        </p:grpSpPr>
        <p:sp>
          <p:nvSpPr>
            <p:cNvPr id="43011" name="Rectangle 3" descr="Точечная сетка"/>
            <p:cNvSpPr>
              <a:spLocks noChangeArrowheads="1"/>
            </p:cNvSpPr>
            <p:nvPr/>
          </p:nvSpPr>
          <p:spPr bwMode="auto">
            <a:xfrm>
              <a:off x="288" y="144"/>
              <a:ext cx="5184" cy="3984"/>
            </a:xfrm>
            <a:prstGeom prst="rect">
              <a:avLst/>
            </a:prstGeom>
            <a:pattFill prst="dotGrid">
              <a:fgClr>
                <a:schemeClr val="bg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0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420" y="240"/>
              <a:ext cx="492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42910" y="1714488"/>
            <a:ext cx="76200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монологічних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діалогу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полілогу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активізація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іинтерактив-них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авчально-виховного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права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вибору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способу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dirty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диференціація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профілізація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1257300" y="4419600"/>
            <a:ext cx="6629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напрями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перебудови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процесу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засвоєння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знань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стають</a:t>
            </a:r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засобами</a:t>
            </a:r>
            <a:r>
              <a:rPr lang="ru-RU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розвитку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  </a:t>
            </a:r>
            <a:r>
              <a:rPr lang="ru-RU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особистості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785786" y="571480"/>
            <a:ext cx="7715304" cy="785818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Навчально-виховна діяльність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 autoUpdateAnimBg="0" advAuto="3000"/>
      <p:bldP spid="430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512763" y="125413"/>
            <a:ext cx="8118475" cy="105560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Предмети природничо-математичного спрямування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28596" y="1428736"/>
            <a:ext cx="3286148" cy="24468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ормуванню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0" hangingPunct="0">
              <a:spcBef>
                <a:spcPct val="50000"/>
              </a:spcBef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дисциплінують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думку, </a:t>
            </a:r>
          </a:p>
          <a:p>
            <a:pPr eaLnBrk="0" hangingPunct="0">
              <a:spcBef>
                <a:spcPct val="50000"/>
              </a:spcBef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створюють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предметну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картину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>
              <a:spcBef>
                <a:spcPct val="5000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озвивають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6248" y="1643050"/>
            <a:ext cx="4214842" cy="3390898"/>
            <a:chOff x="2448" y="1680"/>
            <a:chExt cx="3024" cy="2361"/>
          </a:xfrm>
        </p:grpSpPr>
        <p:pic>
          <p:nvPicPr>
            <p:cNvPr id="44037" name="Picture 5" descr="C:\Program Files\Microsoft Office\Clipart\standard\stddir1\bd05089_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0" y="1680"/>
              <a:ext cx="1392" cy="1252"/>
            </a:xfrm>
            <a:prstGeom prst="rect">
              <a:avLst/>
            </a:prstGeom>
            <a:noFill/>
          </p:spPr>
        </p:pic>
        <p:pic>
          <p:nvPicPr>
            <p:cNvPr id="44038" name="Picture 6" descr="C:\Program Files\Microsoft Office\Clipart\standard\stddir1\bd05093_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2352"/>
              <a:ext cx="1824" cy="1689"/>
            </a:xfrm>
            <a:prstGeom prst="rect">
              <a:avLst/>
            </a:prstGeom>
            <a:noFill/>
          </p:spPr>
        </p:pic>
        <p:pic>
          <p:nvPicPr>
            <p:cNvPr id="44039" name="Picture 7" descr="C:\Program Files\Microsoft Office\Clipart\standard\stddir1\bd05097_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824"/>
              <a:ext cx="1539" cy="1991"/>
            </a:xfrm>
            <a:prstGeom prst="rect">
              <a:avLst/>
            </a:prstGeom>
            <a:noFill/>
          </p:spPr>
        </p:pic>
      </p:grpSp>
      <p:pic>
        <p:nvPicPr>
          <p:cNvPr id="12" name="Рисунок 11" descr="I:\Семінар хіміків\Семинар 07.04.15\DSC_0650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3929066"/>
            <a:ext cx="178595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:\Семінар хіміків\Семинар 07.04.15\DSC_0637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143512"/>
            <a:ext cx="2000264" cy="144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Лариса Петровна\Desktop\Семинар завучей\DSC_0537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71942"/>
            <a:ext cx="2059943" cy="150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3494088" y="660400"/>
            <a:ext cx="5476875" cy="197500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Гуманітарні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духовної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реалі-зацію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оволодінні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мистецт-вом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слова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C:\Program Files\Microsoft Office\Office\Bitmaps\Dbwiz\BOO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696913"/>
            <a:ext cx="3074988" cy="5464175"/>
          </a:xfrm>
          <a:prstGeom prst="rect">
            <a:avLst/>
          </a:prstGeom>
          <a:noFill/>
        </p:spPr>
      </p:pic>
      <p:pic>
        <p:nvPicPr>
          <p:cNvPr id="9" name="Рисунок 8" descr="F:\17,12 семинар\DSC_0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428868"/>
            <a:ext cx="2714820" cy="18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17,12 семинар\DSC_07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00570"/>
            <a:ext cx="2592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17,12 семинар\DSC_07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571744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F:\17,12 семинар\DSC_08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429132"/>
            <a:ext cx="2360753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762000" y="10668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 b="1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231775" y="250825"/>
            <a:ext cx="4187825" cy="29965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Освітня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актуаліза-ції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основ наук 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рам-ках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предметної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фор-мується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орга-нізаторські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пошу-кова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DSC_0742"/>
          <p:cNvPicPr>
            <a:picLocks noChangeAspect="1" noChangeArrowheads="1"/>
          </p:cNvPicPr>
          <p:nvPr/>
        </p:nvPicPr>
        <p:blipFill>
          <a:blip r:embed="rId2" cstate="print"/>
          <a:srcRect t="17668" r="21329" b="7132"/>
          <a:stretch>
            <a:fillRect/>
          </a:stretch>
        </p:blipFill>
        <p:spPr bwMode="auto">
          <a:xfrm>
            <a:off x="5572132" y="357166"/>
            <a:ext cx="2159000" cy="31194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B8CCE4">
                <a:alpha val="50000"/>
              </a:srgbClr>
            </a:outerShdw>
          </a:effectLst>
        </p:spPr>
      </p:pic>
      <p:pic>
        <p:nvPicPr>
          <p:cNvPr id="37891" name="Рисунок 1" descr="F:\Семинар завучей\DSC_0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90"/>
            <a:ext cx="280193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DSC_07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00504"/>
            <a:ext cx="32575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3429000" y="250825"/>
            <a:ext cx="5454650" cy="33370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Оволодіння іноземними мовами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функціональну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освіченість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спеціаліста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будь-якій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діятельності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самореалізацію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кон-курентоспроможність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сучас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них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соціально-экономічних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3" descr="C:\WIN_ME\Рабочий стол\foto\foto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038600"/>
            <a:ext cx="3276600" cy="21732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rgbClr val="00FFFF"/>
            </a:outerShdw>
          </a:effectLst>
        </p:spPr>
      </p:pic>
      <p:pic>
        <p:nvPicPr>
          <p:cNvPr id="47108" name="Picture 4" descr="C:\Program Files\Microsoft Office\Office\Bitmaps\Dbwiz\INVNTOR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" y="762000"/>
            <a:ext cx="3087688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30525" y="3581400"/>
            <a:ext cx="3276600" cy="1065213"/>
            <a:chOff x="1728" y="2256"/>
            <a:chExt cx="2064" cy="67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142" y="2256"/>
              <a:ext cx="1650" cy="671"/>
              <a:chOff x="2127" y="2256"/>
              <a:chExt cx="1336" cy="671"/>
            </a:xfrm>
          </p:grpSpPr>
          <p:sp>
            <p:nvSpPr>
              <p:cNvPr id="14340" name="Freeform 4"/>
              <p:cNvSpPr>
                <a:spLocks/>
              </p:cNvSpPr>
              <p:nvPr/>
            </p:nvSpPr>
            <p:spPr bwMode="auto">
              <a:xfrm>
                <a:off x="2127" y="2256"/>
                <a:ext cx="1336" cy="660"/>
              </a:xfrm>
              <a:custGeom>
                <a:avLst/>
                <a:gdLst/>
                <a:ahLst/>
                <a:cxnLst>
                  <a:cxn ang="0">
                    <a:pos x="512" y="0"/>
                  </a:cxn>
                  <a:cxn ang="0">
                    <a:pos x="734" y="258"/>
                  </a:cxn>
                  <a:cxn ang="0">
                    <a:pos x="993" y="548"/>
                  </a:cxn>
                  <a:cxn ang="0">
                    <a:pos x="1241" y="829"/>
                  </a:cxn>
                  <a:cxn ang="0">
                    <a:pos x="1437" y="1067"/>
                  </a:cxn>
                  <a:cxn ang="0">
                    <a:pos x="1630" y="1325"/>
                  </a:cxn>
                  <a:cxn ang="0">
                    <a:pos x="1812" y="1605"/>
                  </a:cxn>
                  <a:cxn ang="0">
                    <a:pos x="1955" y="1883"/>
                  </a:cxn>
                  <a:cxn ang="0">
                    <a:pos x="2076" y="1601"/>
                  </a:cxn>
                  <a:cxn ang="0">
                    <a:pos x="2234" y="1273"/>
                  </a:cxn>
                  <a:cxn ang="0">
                    <a:pos x="2426" y="957"/>
                  </a:cxn>
                  <a:cxn ang="0">
                    <a:pos x="2727" y="586"/>
                  </a:cxn>
                  <a:cxn ang="0">
                    <a:pos x="3018" y="297"/>
                  </a:cxn>
                  <a:cxn ang="0">
                    <a:pos x="3445" y="0"/>
                  </a:cxn>
                  <a:cxn ang="0">
                    <a:pos x="3809" y="139"/>
                  </a:cxn>
                  <a:cxn ang="0">
                    <a:pos x="3432" y="463"/>
                  </a:cxn>
                  <a:cxn ang="0">
                    <a:pos x="3088" y="805"/>
                  </a:cxn>
                  <a:cxn ang="0">
                    <a:pos x="2821" y="1122"/>
                  </a:cxn>
                  <a:cxn ang="0">
                    <a:pos x="2606" y="1455"/>
                  </a:cxn>
                  <a:cxn ang="0">
                    <a:pos x="2450" y="1751"/>
                  </a:cxn>
                  <a:cxn ang="0">
                    <a:pos x="2350" y="1972"/>
                  </a:cxn>
                  <a:cxn ang="0">
                    <a:pos x="2274" y="2191"/>
                  </a:cxn>
                  <a:cxn ang="0">
                    <a:pos x="2032" y="2639"/>
                  </a:cxn>
                  <a:cxn ang="0">
                    <a:pos x="1747" y="2191"/>
                  </a:cxn>
                  <a:cxn ang="0">
                    <a:pos x="1684" y="2021"/>
                  </a:cxn>
                  <a:cxn ang="0">
                    <a:pos x="1549" y="1805"/>
                  </a:cxn>
                  <a:cxn ang="0">
                    <a:pos x="1388" y="1582"/>
                  </a:cxn>
                  <a:cxn ang="0">
                    <a:pos x="1218" y="1361"/>
                  </a:cxn>
                  <a:cxn ang="0">
                    <a:pos x="1054" y="1149"/>
                  </a:cxn>
                  <a:cxn ang="0">
                    <a:pos x="754" y="798"/>
                  </a:cxn>
                  <a:cxn ang="0">
                    <a:pos x="553" y="575"/>
                  </a:cxn>
                  <a:cxn ang="0">
                    <a:pos x="279" y="284"/>
                  </a:cxn>
                  <a:cxn ang="0">
                    <a:pos x="0" y="0"/>
                  </a:cxn>
                </a:cxnLst>
                <a:rect l="0" t="0" r="r" b="b"/>
                <a:pathLst>
                  <a:path w="4007" h="2639">
                    <a:moveTo>
                      <a:pt x="0" y="0"/>
                    </a:moveTo>
                    <a:lnTo>
                      <a:pt x="512" y="0"/>
                    </a:lnTo>
                    <a:lnTo>
                      <a:pt x="625" y="131"/>
                    </a:lnTo>
                    <a:lnTo>
                      <a:pt x="734" y="258"/>
                    </a:lnTo>
                    <a:lnTo>
                      <a:pt x="854" y="393"/>
                    </a:lnTo>
                    <a:lnTo>
                      <a:pt x="993" y="548"/>
                    </a:lnTo>
                    <a:lnTo>
                      <a:pt x="1123" y="697"/>
                    </a:lnTo>
                    <a:lnTo>
                      <a:pt x="1241" y="829"/>
                    </a:lnTo>
                    <a:lnTo>
                      <a:pt x="1343" y="951"/>
                    </a:lnTo>
                    <a:lnTo>
                      <a:pt x="1437" y="1067"/>
                    </a:lnTo>
                    <a:lnTo>
                      <a:pt x="1545" y="1206"/>
                    </a:lnTo>
                    <a:lnTo>
                      <a:pt x="1630" y="1325"/>
                    </a:lnTo>
                    <a:lnTo>
                      <a:pt x="1720" y="1457"/>
                    </a:lnTo>
                    <a:lnTo>
                      <a:pt x="1812" y="1605"/>
                    </a:lnTo>
                    <a:lnTo>
                      <a:pt x="1887" y="1739"/>
                    </a:lnTo>
                    <a:lnTo>
                      <a:pt x="1955" y="1883"/>
                    </a:lnTo>
                    <a:lnTo>
                      <a:pt x="2012" y="1754"/>
                    </a:lnTo>
                    <a:lnTo>
                      <a:pt x="2076" y="1601"/>
                    </a:lnTo>
                    <a:lnTo>
                      <a:pt x="2152" y="1438"/>
                    </a:lnTo>
                    <a:lnTo>
                      <a:pt x="2234" y="1273"/>
                    </a:lnTo>
                    <a:lnTo>
                      <a:pt x="2324" y="1114"/>
                    </a:lnTo>
                    <a:lnTo>
                      <a:pt x="2426" y="957"/>
                    </a:lnTo>
                    <a:lnTo>
                      <a:pt x="2549" y="787"/>
                    </a:lnTo>
                    <a:lnTo>
                      <a:pt x="2727" y="586"/>
                    </a:lnTo>
                    <a:lnTo>
                      <a:pt x="2866" y="436"/>
                    </a:lnTo>
                    <a:lnTo>
                      <a:pt x="3018" y="297"/>
                    </a:lnTo>
                    <a:lnTo>
                      <a:pt x="3176" y="177"/>
                    </a:lnTo>
                    <a:lnTo>
                      <a:pt x="3445" y="0"/>
                    </a:lnTo>
                    <a:lnTo>
                      <a:pt x="4007" y="0"/>
                    </a:lnTo>
                    <a:lnTo>
                      <a:pt x="3809" y="139"/>
                    </a:lnTo>
                    <a:lnTo>
                      <a:pt x="3607" y="309"/>
                    </a:lnTo>
                    <a:lnTo>
                      <a:pt x="3432" y="463"/>
                    </a:lnTo>
                    <a:lnTo>
                      <a:pt x="3266" y="618"/>
                    </a:lnTo>
                    <a:lnTo>
                      <a:pt x="3088" y="805"/>
                    </a:lnTo>
                    <a:lnTo>
                      <a:pt x="2930" y="988"/>
                    </a:lnTo>
                    <a:lnTo>
                      <a:pt x="2821" y="1122"/>
                    </a:lnTo>
                    <a:lnTo>
                      <a:pt x="2707" y="1299"/>
                    </a:lnTo>
                    <a:lnTo>
                      <a:pt x="2606" y="1455"/>
                    </a:lnTo>
                    <a:lnTo>
                      <a:pt x="2534" y="1584"/>
                    </a:lnTo>
                    <a:lnTo>
                      <a:pt x="2450" y="1751"/>
                    </a:lnTo>
                    <a:lnTo>
                      <a:pt x="2389" y="1881"/>
                    </a:lnTo>
                    <a:lnTo>
                      <a:pt x="2350" y="1972"/>
                    </a:lnTo>
                    <a:lnTo>
                      <a:pt x="2306" y="2091"/>
                    </a:lnTo>
                    <a:lnTo>
                      <a:pt x="2274" y="2191"/>
                    </a:lnTo>
                    <a:lnTo>
                      <a:pt x="2556" y="2191"/>
                    </a:lnTo>
                    <a:lnTo>
                      <a:pt x="2032" y="2639"/>
                    </a:lnTo>
                    <a:lnTo>
                      <a:pt x="1465" y="2191"/>
                    </a:lnTo>
                    <a:lnTo>
                      <a:pt x="1747" y="2191"/>
                    </a:lnTo>
                    <a:lnTo>
                      <a:pt x="1725" y="2113"/>
                    </a:lnTo>
                    <a:lnTo>
                      <a:pt x="1684" y="2021"/>
                    </a:lnTo>
                    <a:lnTo>
                      <a:pt x="1625" y="1924"/>
                    </a:lnTo>
                    <a:lnTo>
                      <a:pt x="1549" y="1805"/>
                    </a:lnTo>
                    <a:lnTo>
                      <a:pt x="1464" y="1684"/>
                    </a:lnTo>
                    <a:lnTo>
                      <a:pt x="1388" y="1582"/>
                    </a:lnTo>
                    <a:lnTo>
                      <a:pt x="1308" y="1476"/>
                    </a:lnTo>
                    <a:lnTo>
                      <a:pt x="1218" y="1361"/>
                    </a:lnTo>
                    <a:lnTo>
                      <a:pt x="1141" y="1264"/>
                    </a:lnTo>
                    <a:lnTo>
                      <a:pt x="1054" y="1149"/>
                    </a:lnTo>
                    <a:lnTo>
                      <a:pt x="885" y="949"/>
                    </a:lnTo>
                    <a:lnTo>
                      <a:pt x="754" y="798"/>
                    </a:lnTo>
                    <a:lnTo>
                      <a:pt x="647" y="678"/>
                    </a:lnTo>
                    <a:lnTo>
                      <a:pt x="553" y="575"/>
                    </a:lnTo>
                    <a:lnTo>
                      <a:pt x="410" y="424"/>
                    </a:lnTo>
                    <a:lnTo>
                      <a:pt x="279" y="284"/>
                    </a:lnTo>
                    <a:lnTo>
                      <a:pt x="143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FFAB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1" name="Freeform 5"/>
              <p:cNvSpPr>
                <a:spLocks/>
              </p:cNvSpPr>
              <p:nvPr/>
            </p:nvSpPr>
            <p:spPr bwMode="auto">
              <a:xfrm>
                <a:off x="2823" y="2804"/>
                <a:ext cx="158" cy="1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86" y="0"/>
                  </a:cxn>
                  <a:cxn ang="0">
                    <a:pos x="474" y="0"/>
                  </a:cxn>
                  <a:cxn ang="0">
                    <a:pos x="278" y="44"/>
                  </a:cxn>
                  <a:cxn ang="0">
                    <a:pos x="0" y="44"/>
                  </a:cxn>
                </a:cxnLst>
                <a:rect l="0" t="0" r="r" b="b"/>
                <a:pathLst>
                  <a:path w="474" h="44">
                    <a:moveTo>
                      <a:pt x="0" y="44"/>
                    </a:moveTo>
                    <a:lnTo>
                      <a:pt x="186" y="0"/>
                    </a:lnTo>
                    <a:lnTo>
                      <a:pt x="474" y="0"/>
                    </a:lnTo>
                    <a:lnTo>
                      <a:pt x="278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BFFAB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2" name="Freeform 6"/>
              <p:cNvSpPr>
                <a:spLocks/>
              </p:cNvSpPr>
              <p:nvPr/>
            </p:nvSpPr>
            <p:spPr bwMode="auto">
              <a:xfrm>
                <a:off x="2743" y="2804"/>
                <a:ext cx="237" cy="123"/>
              </a:xfrm>
              <a:custGeom>
                <a:avLst/>
                <a:gdLst/>
                <a:ahLst/>
                <a:cxnLst>
                  <a:cxn ang="0">
                    <a:pos x="0" y="490"/>
                  </a:cxn>
                  <a:cxn ang="0">
                    <a:pos x="187" y="446"/>
                  </a:cxn>
                  <a:cxn ang="0">
                    <a:pos x="712" y="0"/>
                  </a:cxn>
                  <a:cxn ang="0">
                    <a:pos x="520" y="44"/>
                  </a:cxn>
                  <a:cxn ang="0">
                    <a:pos x="0" y="490"/>
                  </a:cxn>
                </a:cxnLst>
                <a:rect l="0" t="0" r="r" b="b"/>
                <a:pathLst>
                  <a:path w="712" h="490">
                    <a:moveTo>
                      <a:pt x="0" y="490"/>
                    </a:moveTo>
                    <a:lnTo>
                      <a:pt x="187" y="446"/>
                    </a:lnTo>
                    <a:lnTo>
                      <a:pt x="712" y="0"/>
                    </a:lnTo>
                    <a:lnTo>
                      <a:pt x="520" y="44"/>
                    </a:lnTo>
                    <a:lnTo>
                      <a:pt x="0" y="490"/>
                    </a:lnTo>
                    <a:close/>
                  </a:path>
                </a:pathLst>
              </a:custGeom>
              <a:solidFill>
                <a:srgbClr val="ABFFAB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3" name="Freeform 7"/>
              <p:cNvSpPr>
                <a:spLocks/>
              </p:cNvSpPr>
              <p:nvPr/>
            </p:nvSpPr>
            <p:spPr bwMode="auto">
              <a:xfrm>
                <a:off x="2554" y="2804"/>
                <a:ext cx="117" cy="11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92" y="44"/>
                  </a:cxn>
                  <a:cxn ang="0">
                    <a:pos x="351" y="0"/>
                  </a:cxn>
                  <a:cxn ang="0">
                    <a:pos x="179" y="0"/>
                  </a:cxn>
                  <a:cxn ang="0">
                    <a:pos x="0" y="44"/>
                  </a:cxn>
                </a:cxnLst>
                <a:rect l="0" t="0" r="r" b="b"/>
                <a:pathLst>
                  <a:path w="351" h="44">
                    <a:moveTo>
                      <a:pt x="0" y="44"/>
                    </a:moveTo>
                    <a:lnTo>
                      <a:pt x="292" y="44"/>
                    </a:lnTo>
                    <a:lnTo>
                      <a:pt x="351" y="0"/>
                    </a:lnTo>
                    <a:lnTo>
                      <a:pt x="179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BFFAB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1728" y="2267"/>
              <a:ext cx="1536" cy="660"/>
            </a:xfrm>
            <a:custGeom>
              <a:avLst/>
              <a:gdLst/>
              <a:ahLst/>
              <a:cxnLst>
                <a:cxn ang="0">
                  <a:pos x="513" y="0"/>
                </a:cxn>
                <a:cxn ang="0">
                  <a:pos x="735" y="258"/>
                </a:cxn>
                <a:cxn ang="0">
                  <a:pos x="995" y="548"/>
                </a:cxn>
                <a:cxn ang="0">
                  <a:pos x="1241" y="829"/>
                </a:cxn>
                <a:cxn ang="0">
                  <a:pos x="1438" y="1068"/>
                </a:cxn>
                <a:cxn ang="0">
                  <a:pos x="1632" y="1326"/>
                </a:cxn>
                <a:cxn ang="0">
                  <a:pos x="1812" y="1605"/>
                </a:cxn>
                <a:cxn ang="0">
                  <a:pos x="1957" y="1883"/>
                </a:cxn>
                <a:cxn ang="0">
                  <a:pos x="2076" y="1601"/>
                </a:cxn>
                <a:cxn ang="0">
                  <a:pos x="2236" y="1273"/>
                </a:cxn>
                <a:cxn ang="0">
                  <a:pos x="2427" y="957"/>
                </a:cxn>
                <a:cxn ang="0">
                  <a:pos x="2728" y="586"/>
                </a:cxn>
                <a:cxn ang="0">
                  <a:pos x="3020" y="297"/>
                </a:cxn>
                <a:cxn ang="0">
                  <a:pos x="3446" y="0"/>
                </a:cxn>
                <a:cxn ang="0">
                  <a:pos x="3811" y="139"/>
                </a:cxn>
                <a:cxn ang="0">
                  <a:pos x="3433" y="464"/>
                </a:cxn>
                <a:cxn ang="0">
                  <a:pos x="3088" y="805"/>
                </a:cxn>
                <a:cxn ang="0">
                  <a:pos x="2823" y="1122"/>
                </a:cxn>
                <a:cxn ang="0">
                  <a:pos x="2608" y="1455"/>
                </a:cxn>
                <a:cxn ang="0">
                  <a:pos x="2451" y="1751"/>
                </a:cxn>
                <a:cxn ang="0">
                  <a:pos x="2351" y="1972"/>
                </a:cxn>
                <a:cxn ang="0">
                  <a:pos x="2274" y="2191"/>
                </a:cxn>
                <a:cxn ang="0">
                  <a:pos x="2033" y="2639"/>
                </a:cxn>
                <a:cxn ang="0">
                  <a:pos x="1749" y="2191"/>
                </a:cxn>
                <a:cxn ang="0">
                  <a:pos x="1685" y="2021"/>
                </a:cxn>
                <a:cxn ang="0">
                  <a:pos x="1551" y="1806"/>
                </a:cxn>
                <a:cxn ang="0">
                  <a:pos x="1389" y="1582"/>
                </a:cxn>
                <a:cxn ang="0">
                  <a:pos x="1219" y="1361"/>
                </a:cxn>
                <a:cxn ang="0">
                  <a:pos x="1056" y="1150"/>
                </a:cxn>
                <a:cxn ang="0">
                  <a:pos x="756" y="798"/>
                </a:cxn>
                <a:cxn ang="0">
                  <a:pos x="554" y="576"/>
                </a:cxn>
                <a:cxn ang="0">
                  <a:pos x="279" y="284"/>
                </a:cxn>
                <a:cxn ang="0">
                  <a:pos x="0" y="0"/>
                </a:cxn>
              </a:cxnLst>
              <a:rect l="0" t="0" r="r" b="b"/>
              <a:pathLst>
                <a:path w="4009" h="2639">
                  <a:moveTo>
                    <a:pt x="0" y="0"/>
                  </a:moveTo>
                  <a:lnTo>
                    <a:pt x="513" y="0"/>
                  </a:lnTo>
                  <a:lnTo>
                    <a:pt x="625" y="131"/>
                  </a:lnTo>
                  <a:lnTo>
                    <a:pt x="735" y="258"/>
                  </a:lnTo>
                  <a:lnTo>
                    <a:pt x="855" y="394"/>
                  </a:lnTo>
                  <a:lnTo>
                    <a:pt x="995" y="548"/>
                  </a:lnTo>
                  <a:lnTo>
                    <a:pt x="1123" y="697"/>
                  </a:lnTo>
                  <a:lnTo>
                    <a:pt x="1241" y="829"/>
                  </a:lnTo>
                  <a:lnTo>
                    <a:pt x="1343" y="951"/>
                  </a:lnTo>
                  <a:lnTo>
                    <a:pt x="1438" y="1068"/>
                  </a:lnTo>
                  <a:lnTo>
                    <a:pt x="1546" y="1207"/>
                  </a:lnTo>
                  <a:lnTo>
                    <a:pt x="1632" y="1326"/>
                  </a:lnTo>
                  <a:lnTo>
                    <a:pt x="1722" y="1458"/>
                  </a:lnTo>
                  <a:lnTo>
                    <a:pt x="1812" y="1605"/>
                  </a:lnTo>
                  <a:lnTo>
                    <a:pt x="1888" y="1739"/>
                  </a:lnTo>
                  <a:lnTo>
                    <a:pt x="1957" y="1883"/>
                  </a:lnTo>
                  <a:lnTo>
                    <a:pt x="2014" y="1755"/>
                  </a:lnTo>
                  <a:lnTo>
                    <a:pt x="2076" y="1601"/>
                  </a:lnTo>
                  <a:lnTo>
                    <a:pt x="2153" y="1437"/>
                  </a:lnTo>
                  <a:lnTo>
                    <a:pt x="2236" y="1273"/>
                  </a:lnTo>
                  <a:lnTo>
                    <a:pt x="2325" y="1114"/>
                  </a:lnTo>
                  <a:lnTo>
                    <a:pt x="2427" y="957"/>
                  </a:lnTo>
                  <a:lnTo>
                    <a:pt x="2550" y="787"/>
                  </a:lnTo>
                  <a:lnTo>
                    <a:pt x="2728" y="586"/>
                  </a:lnTo>
                  <a:lnTo>
                    <a:pt x="2868" y="437"/>
                  </a:lnTo>
                  <a:lnTo>
                    <a:pt x="3020" y="297"/>
                  </a:lnTo>
                  <a:lnTo>
                    <a:pt x="3176" y="178"/>
                  </a:lnTo>
                  <a:lnTo>
                    <a:pt x="3446" y="0"/>
                  </a:lnTo>
                  <a:lnTo>
                    <a:pt x="4009" y="0"/>
                  </a:lnTo>
                  <a:lnTo>
                    <a:pt x="3811" y="139"/>
                  </a:lnTo>
                  <a:lnTo>
                    <a:pt x="3608" y="309"/>
                  </a:lnTo>
                  <a:lnTo>
                    <a:pt x="3433" y="464"/>
                  </a:lnTo>
                  <a:lnTo>
                    <a:pt x="3267" y="618"/>
                  </a:lnTo>
                  <a:lnTo>
                    <a:pt x="3088" y="805"/>
                  </a:lnTo>
                  <a:lnTo>
                    <a:pt x="2931" y="988"/>
                  </a:lnTo>
                  <a:lnTo>
                    <a:pt x="2823" y="1122"/>
                  </a:lnTo>
                  <a:lnTo>
                    <a:pt x="2707" y="1299"/>
                  </a:lnTo>
                  <a:lnTo>
                    <a:pt x="2608" y="1455"/>
                  </a:lnTo>
                  <a:lnTo>
                    <a:pt x="2535" y="1585"/>
                  </a:lnTo>
                  <a:lnTo>
                    <a:pt x="2451" y="1751"/>
                  </a:lnTo>
                  <a:lnTo>
                    <a:pt x="2391" y="1882"/>
                  </a:lnTo>
                  <a:lnTo>
                    <a:pt x="2351" y="1972"/>
                  </a:lnTo>
                  <a:lnTo>
                    <a:pt x="2308" y="2091"/>
                  </a:lnTo>
                  <a:lnTo>
                    <a:pt x="2274" y="2191"/>
                  </a:lnTo>
                  <a:lnTo>
                    <a:pt x="2558" y="2191"/>
                  </a:lnTo>
                  <a:lnTo>
                    <a:pt x="2033" y="2639"/>
                  </a:lnTo>
                  <a:lnTo>
                    <a:pt x="1466" y="2191"/>
                  </a:lnTo>
                  <a:lnTo>
                    <a:pt x="1749" y="2191"/>
                  </a:lnTo>
                  <a:lnTo>
                    <a:pt x="1725" y="2114"/>
                  </a:lnTo>
                  <a:lnTo>
                    <a:pt x="1685" y="2021"/>
                  </a:lnTo>
                  <a:lnTo>
                    <a:pt x="1627" y="1925"/>
                  </a:lnTo>
                  <a:lnTo>
                    <a:pt x="1551" y="1806"/>
                  </a:lnTo>
                  <a:lnTo>
                    <a:pt x="1465" y="1685"/>
                  </a:lnTo>
                  <a:lnTo>
                    <a:pt x="1389" y="1582"/>
                  </a:lnTo>
                  <a:lnTo>
                    <a:pt x="1310" y="1477"/>
                  </a:lnTo>
                  <a:lnTo>
                    <a:pt x="1219" y="1361"/>
                  </a:lnTo>
                  <a:lnTo>
                    <a:pt x="1143" y="1264"/>
                  </a:lnTo>
                  <a:lnTo>
                    <a:pt x="1056" y="1150"/>
                  </a:lnTo>
                  <a:lnTo>
                    <a:pt x="887" y="949"/>
                  </a:lnTo>
                  <a:lnTo>
                    <a:pt x="756" y="798"/>
                  </a:lnTo>
                  <a:lnTo>
                    <a:pt x="648" y="678"/>
                  </a:lnTo>
                  <a:lnTo>
                    <a:pt x="554" y="576"/>
                  </a:lnTo>
                  <a:lnTo>
                    <a:pt x="411" y="425"/>
                  </a:lnTo>
                  <a:lnTo>
                    <a:pt x="279" y="284"/>
                  </a:lnTo>
                  <a:lnTo>
                    <a:pt x="145" y="147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BBBB"/>
                </a:gs>
                <a:gs pos="50000">
                  <a:srgbClr val="FFFFFF"/>
                </a:gs>
                <a:gs pos="100000">
                  <a:srgbClr val="FFBBBB"/>
                </a:gs>
              </a:gsLst>
              <a:lin ang="0" scaled="1"/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15925" y="5384800"/>
            <a:ext cx="83058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/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тривалому етапі загальної освіти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цілісна  увага про світ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наук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нност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суспільства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т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обто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формується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альн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досвід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знан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відносин та діяльності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740025" y="301625"/>
            <a:ext cx="3657600" cy="10215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100000">
                <a:srgbClr val="FFBBBB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даний час соціалізація все частіше  визначається як двосторонній  процес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392113" y="2143125"/>
            <a:ext cx="3787775" cy="14642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50000">
                <a:srgbClr val="FFFFFF"/>
              </a:gs>
              <a:gs pos="100000">
                <a:srgbClr val="ABFFAB"/>
              </a:gs>
            </a:gsLst>
            <a:lin ang="5400000" scaled="1"/>
          </a:gradFill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одного боку, індивід засвоює соціальний досвід, входячи в певне  соціальне середовище </a:t>
            </a:r>
          </a:p>
          <a:p>
            <a:pPr eaLnBrk="0" hangingPunct="0"/>
            <a:endParaRPr lang="en-US" sz="2000" b="1" dirty="0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354513" y="2143125"/>
            <a:ext cx="4397375" cy="14642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 іншого боку, у процесі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соціалі-зації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він відтворює систему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со-ціальних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язків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за рахунок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ак-тивного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входження в середовище  </a:t>
            </a:r>
            <a:endParaRPr lang="en-US" sz="2000" b="1" dirty="0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15925" y="4648200"/>
            <a:ext cx="830580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Інакше кажучи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людина в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ції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лише </a:t>
            </a:r>
          </a:p>
          <a:p>
            <a:pPr algn="ctr" eaLnBrk="0" hangingPunct="0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збагачується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досвідом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 і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16200000" flipH="1" flipV="1">
            <a:off x="6438900" y="1066800"/>
            <a:ext cx="1066800" cy="1143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5400000" flipV="1">
            <a:off x="1609704" y="1033446"/>
            <a:ext cx="1066800" cy="1143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0">
            <a:gsLst>
              <a:gs pos="0">
                <a:srgbClr val="ABFFAB"/>
              </a:gs>
              <a:gs pos="50000">
                <a:srgbClr val="FFFFFF"/>
              </a:gs>
              <a:gs pos="100000">
                <a:srgbClr val="ABFF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807200" y="304800"/>
            <a:ext cx="14478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А.В.Мудрик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 autoUpdateAnimBg="0"/>
      <p:bldP spid="14347" grpId="0" animBg="1" autoUpdateAnimBg="0"/>
      <p:bldP spid="14348" grpId="0" animBg="1" autoUpdateAnimBg="0"/>
      <p:bldP spid="14349" grpId="0" animBg="1" autoUpdateAnimBg="0"/>
      <p:bldP spid="14350" grpId="0" animBg="1"/>
      <p:bldP spid="143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517525" y="519113"/>
            <a:ext cx="4740275" cy="23155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естетичного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циклу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становленню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творчого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підходити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реальності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естетичної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429000"/>
            <a:ext cx="3730625" cy="2470150"/>
          </a:xfrm>
          <a:prstGeom prst="rect">
            <a:avLst/>
          </a:prstGeom>
          <a:noFill/>
        </p:spPr>
      </p:pic>
      <p:pic>
        <p:nvPicPr>
          <p:cNvPr id="5" name="Рисунок 4" descr="F:\17,12 семинар\DSC_06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071810"/>
            <a:ext cx="2716530" cy="18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17,12 семинар\DSC_06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786322"/>
            <a:ext cx="2714820" cy="18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Рисунок 6" descr="DSCN1827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5429256" y="571480"/>
            <a:ext cx="3238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85725"/>
            <a:ext cx="8229600" cy="1720215"/>
          </a:xfrm>
          <a:prstGeom prst="plaque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 smtClean="0"/>
              <a:t>Ми </a:t>
            </a:r>
            <a:r>
              <a:rPr lang="ru-RU" sz="2000" b="1" dirty="0" err="1" smtClean="0"/>
              <a:t>живемо</a:t>
            </a:r>
            <a:r>
              <a:rPr lang="ru-RU" sz="2000" b="1" dirty="0" smtClean="0"/>
              <a:t> в пер</a:t>
            </a:r>
            <a:r>
              <a:rPr lang="uk-UA" sz="2000" b="1" dirty="0" err="1" smtClean="0"/>
              <a:t>іод</a:t>
            </a:r>
            <a:r>
              <a:rPr lang="en-US" sz="2000" b="1" dirty="0" smtClean="0"/>
              <a:t>, </a:t>
            </a:r>
            <a:r>
              <a:rPr lang="uk-UA" sz="2000" b="1" dirty="0" smtClean="0"/>
              <a:t>в якому  стали свідками та учасниками </a:t>
            </a:r>
            <a:r>
              <a:rPr lang="en-US" sz="2000" b="1" dirty="0" smtClean="0"/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глобального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процес</a:t>
            </a:r>
            <a:r>
              <a:rPr lang="uk-UA" sz="2000" b="1" i="1" dirty="0" smtClean="0">
                <a:solidFill>
                  <a:srgbClr val="FF0000"/>
                </a:solidFill>
              </a:rPr>
              <a:t>у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соцал</a:t>
            </a:r>
            <a:r>
              <a:rPr lang="uk-UA" sz="2000" b="1" i="1" dirty="0" smtClean="0">
                <a:solidFill>
                  <a:srgbClr val="FF0000"/>
                </a:solidFill>
              </a:rPr>
              <a:t>і</a:t>
            </a:r>
            <a:r>
              <a:rPr lang="en-US" sz="2000" b="1" i="1" dirty="0" err="1" smtClean="0">
                <a:solidFill>
                  <a:srgbClr val="FF0000"/>
                </a:solidFill>
              </a:rPr>
              <a:t>зац</a:t>
            </a:r>
            <a:r>
              <a:rPr lang="uk-UA" sz="2000" b="1" i="1" dirty="0" err="1" smtClean="0">
                <a:solidFill>
                  <a:srgbClr val="FF0000"/>
                </a:solidFill>
              </a:rPr>
              <a:t>ії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uk-UA" sz="2000" b="1" i="1" dirty="0" smtClean="0">
                <a:solidFill>
                  <a:srgbClr val="FF0000"/>
                </a:solidFill>
              </a:rPr>
              <a:t>нашого суспільства</a:t>
            </a:r>
            <a:r>
              <a:rPr lang="en-US" sz="2000" b="1" dirty="0" smtClean="0"/>
              <a:t> </a:t>
            </a:r>
            <a:r>
              <a:rPr lang="en-US" sz="2000" b="1" dirty="0"/>
              <a:t>в </a:t>
            </a:r>
            <a:r>
              <a:rPr lang="uk-UA" sz="2000" b="1" dirty="0" err="1" smtClean="0"/>
              <a:t>зв</a:t>
            </a:r>
            <a:r>
              <a:rPr lang="en-US" sz="2000" b="1" dirty="0" smtClean="0"/>
              <a:t>’</a:t>
            </a:r>
            <a:r>
              <a:rPr lang="uk-UA" sz="2000" b="1" dirty="0" err="1" smtClean="0"/>
              <a:t>язку</a:t>
            </a:r>
            <a:r>
              <a:rPr lang="uk-UA" sz="2000" b="1" dirty="0" smtClean="0"/>
              <a:t> </a:t>
            </a:r>
            <a:r>
              <a:rPr lang="en-US" sz="2000" b="1" dirty="0" smtClean="0"/>
              <a:t>с </a:t>
            </a:r>
            <a:r>
              <a:rPr lang="en-US" sz="2000" b="1" dirty="0" err="1" smtClean="0"/>
              <a:t>кардинальн</a:t>
            </a:r>
            <a:r>
              <a:rPr lang="uk-UA" sz="2000" b="1" dirty="0" smtClean="0"/>
              <a:t>и</a:t>
            </a:r>
            <a:r>
              <a:rPr lang="en-US" sz="2000" b="1" dirty="0" err="1" smtClean="0"/>
              <a:t>ми</a:t>
            </a:r>
            <a:r>
              <a:rPr lang="en-US" sz="2000" b="1" dirty="0" smtClean="0"/>
              <a:t> </a:t>
            </a:r>
            <a:r>
              <a:rPr lang="uk-UA" sz="2000" b="1" dirty="0" smtClean="0"/>
              <a:t>змінами історичних, політичних</a:t>
            </a:r>
            <a:r>
              <a:rPr lang="en-US" sz="2000" b="1" dirty="0" smtClean="0"/>
              <a:t> </a:t>
            </a:r>
            <a:r>
              <a:rPr lang="uk-UA" sz="2000" b="1" dirty="0" smtClean="0"/>
              <a:t>та </a:t>
            </a:r>
            <a:r>
              <a:rPr lang="uk-UA" sz="2000" b="1" smtClean="0"/>
              <a:t>соціально-економічних умов</a:t>
            </a:r>
            <a:r>
              <a:rPr lang="en-US" sz="2000" b="1" smtClean="0"/>
              <a:t> </a:t>
            </a:r>
            <a:endParaRPr lang="en-US" sz="2000" b="1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27600" y="2286000"/>
            <a:ext cx="3810000" cy="3960813"/>
            <a:chOff x="3104" y="1440"/>
            <a:chExt cx="2400" cy="2495"/>
          </a:xfrm>
        </p:grpSpPr>
        <p:sp>
          <p:nvSpPr>
            <p:cNvPr id="22539" name="AutoShape 4"/>
            <p:cNvSpPr>
              <a:spLocks noChangeArrowheads="1"/>
            </p:cNvSpPr>
            <p:nvPr/>
          </p:nvSpPr>
          <p:spPr bwMode="auto">
            <a:xfrm>
              <a:off x="3104" y="2599"/>
              <a:ext cx="2400" cy="1336"/>
            </a:xfrm>
            <a:prstGeom prst="plaque">
              <a:avLst>
                <a:gd name="adj" fmla="val 16667"/>
              </a:avLst>
            </a:prstGeom>
            <a:solidFill>
              <a:schemeClr val="bg1">
                <a:alpha val="50195"/>
              </a:schemeClr>
            </a:solidFill>
            <a:ln w="76200">
              <a:solidFill>
                <a:srgbClr val="00C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 dirty="0" smtClean="0"/>
                <a:t>В той же час молодому </a:t>
              </a:r>
              <a:r>
                <a:rPr lang="en-US" sz="2000" b="1" dirty="0" err="1" smtClean="0"/>
                <a:t>покол</a:t>
              </a:r>
              <a:r>
                <a:rPr lang="uk-UA" sz="2000" b="1" dirty="0" err="1" smtClean="0"/>
                <a:t>інню</a:t>
              </a:r>
              <a:r>
                <a:rPr lang="en-US" sz="2000" b="1" dirty="0" smtClean="0"/>
                <a:t> </a:t>
              </a:r>
              <a:r>
                <a:rPr lang="uk-UA" sz="2000" b="1" dirty="0" smtClean="0"/>
                <a:t>пощастило </a:t>
              </a:r>
              <a:r>
                <a:rPr lang="en-US" sz="2000" b="1" dirty="0" smtClean="0"/>
                <a:t>б</a:t>
              </a:r>
              <a:r>
                <a:rPr lang="uk-UA" sz="2000" b="1" dirty="0" smtClean="0"/>
                <a:t>і</a:t>
              </a:r>
              <a:r>
                <a:rPr lang="en-US" sz="2000" b="1" dirty="0" smtClean="0"/>
                <a:t>л</a:t>
              </a:r>
              <a:r>
                <a:rPr lang="uk-UA" sz="2000" b="1" dirty="0" err="1" smtClean="0"/>
                <a:t>ьш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усп</a:t>
              </a:r>
              <a:r>
                <a:rPr lang="uk-UA" sz="2000" b="1" dirty="0" smtClean="0"/>
                <a:t>і</a:t>
              </a:r>
              <a:r>
                <a:rPr lang="en-US" sz="2000" b="1" dirty="0" err="1" smtClean="0"/>
                <a:t>шно</a:t>
              </a:r>
              <a:r>
                <a:rPr lang="en-US" sz="2000" b="1" dirty="0" smtClean="0"/>
                <a:t> </a:t>
              </a:r>
              <a:r>
                <a:rPr lang="uk-UA" sz="2000" b="1" dirty="0" smtClean="0"/>
                <a:t>опанувати </a:t>
              </a:r>
              <a:r>
                <a:rPr lang="en-US" sz="2000" b="1" dirty="0" err="1" smtClean="0"/>
                <a:t>реал</a:t>
              </a:r>
              <a:r>
                <a:rPr lang="uk-UA" sz="2000" b="1" dirty="0" err="1" smtClean="0"/>
                <a:t>ії</a:t>
              </a:r>
              <a:r>
                <a:rPr lang="en-US" sz="2000" b="1" dirty="0" smtClean="0"/>
                <a:t> р</a:t>
              </a:r>
              <a:r>
                <a:rPr lang="uk-UA" sz="2000" b="1" dirty="0" err="1" smtClean="0"/>
                <a:t>инкової</a:t>
              </a:r>
              <a:r>
                <a:rPr lang="en-US" sz="2000" b="1" dirty="0" smtClean="0"/>
                <a:t> </a:t>
              </a:r>
              <a:r>
                <a:rPr lang="uk-UA" sz="2000" b="1" dirty="0" smtClean="0"/>
                <a:t>е</a:t>
              </a:r>
              <a:r>
                <a:rPr lang="en-US" sz="2000" b="1" dirty="0" err="1" smtClean="0"/>
                <a:t>коном</a:t>
              </a:r>
              <a:r>
                <a:rPr lang="uk-UA" sz="2000" b="1" dirty="0" smtClean="0"/>
                <a:t>і</a:t>
              </a:r>
              <a:r>
                <a:rPr lang="en-US" sz="2000" b="1" dirty="0" err="1" smtClean="0"/>
                <a:t>ки</a:t>
              </a:r>
              <a:endParaRPr lang="en-US" sz="2000" b="1" dirty="0"/>
            </a:p>
          </p:txBody>
        </p:sp>
        <p:pic>
          <p:nvPicPr>
            <p:cNvPr id="22540" name="Picture 5" descr="F:\Other\Book\828897-00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1440"/>
              <a:ext cx="941" cy="1306"/>
            </a:xfrm>
            <a:prstGeom prst="rect">
              <a:avLst/>
            </a:prstGeom>
            <a:noFill/>
            <a:ln w="76200">
              <a:solidFill>
                <a:srgbClr val="00C600"/>
              </a:solidFill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1000" y="2286000"/>
            <a:ext cx="4137025" cy="3976688"/>
            <a:chOff x="240" y="1440"/>
            <a:chExt cx="2606" cy="2505"/>
          </a:xfrm>
        </p:grpSpPr>
        <p:sp>
          <p:nvSpPr>
            <p:cNvPr id="22537" name="AutoShape 7"/>
            <p:cNvSpPr>
              <a:spLocks noChangeArrowheads="1"/>
            </p:cNvSpPr>
            <p:nvPr/>
          </p:nvSpPr>
          <p:spPr bwMode="auto">
            <a:xfrm>
              <a:off x="256" y="2609"/>
              <a:ext cx="2590" cy="1336"/>
            </a:xfrm>
            <a:prstGeom prst="plaque">
              <a:avLst>
                <a:gd name="adj" fmla="val 16667"/>
              </a:avLst>
            </a:prstGeom>
            <a:solidFill>
              <a:schemeClr val="bg1">
                <a:alpha val="50195"/>
              </a:schemeClr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 dirty="0" smtClean="0"/>
                <a:t>При цьому ми реально спостерігаємо,  як  </a:t>
              </a:r>
              <a:r>
                <a:rPr lang="en-US" sz="2000" b="1" dirty="0" smtClean="0"/>
                <a:t> </a:t>
              </a:r>
              <a:r>
                <a:rPr lang="uk-UA" sz="2000" b="1" dirty="0" err="1" smtClean="0"/>
                <a:t>не-</a:t>
              </a:r>
              <a:r>
                <a:rPr lang="en-US" sz="2000" b="1" dirty="0" err="1" smtClean="0"/>
                <a:t>просто</a:t>
              </a:r>
              <a:r>
                <a:rPr lang="en-US" sz="2000" b="1" dirty="0" smtClean="0"/>
                <a:t> </a:t>
              </a:r>
              <a:r>
                <a:rPr lang="uk-UA" sz="2000" b="1" dirty="0" smtClean="0"/>
                <a:t>старшому </a:t>
              </a:r>
              <a:r>
                <a:rPr lang="uk-UA" sz="2000" b="1" dirty="0" err="1" smtClean="0"/>
                <a:t>поко-лінню</a:t>
              </a:r>
              <a:r>
                <a:rPr lang="uk-UA" sz="2000" b="1" dirty="0" smtClean="0"/>
                <a:t> пристосовуватися </a:t>
              </a:r>
              <a:r>
                <a:rPr lang="en-US" sz="2000" b="1" dirty="0" smtClean="0"/>
                <a:t> </a:t>
              </a:r>
              <a:r>
                <a:rPr lang="uk-UA" sz="2000" b="1" dirty="0" smtClean="0"/>
                <a:t>до нових умов життя</a:t>
              </a:r>
              <a:endParaRPr lang="en-US" sz="2000" b="1" dirty="0"/>
            </a:p>
          </p:txBody>
        </p:sp>
        <p:pic>
          <p:nvPicPr>
            <p:cNvPr id="22538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1440"/>
              <a:ext cx="899" cy="1344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pic>
        <p:nvPicPr>
          <p:cNvPr id="19465" name="Picture 9" descr="C:\WIN_ME\Рабочий стол\ком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3048000" cy="1827213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Чинники впливу на особистість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4143372" y="2714620"/>
            <a:ext cx="857256" cy="28575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A23094-E3A3-4734-9110-6276285B8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0A23094-E3A3-4734-9110-6276285B8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202EC-30F9-4E1C-A6E6-6BFB4113F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07202EC-30F9-4E1C-A6E6-6BFB4113F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248DF-BE05-48E4-A800-C9B11030F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32248DF-BE05-48E4-A800-C9B11030F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26C2E-B5E5-4E1B-A80F-BF0B2C5AB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18026C2E-B5E5-4E1B-A80F-BF0B2C5AB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5BAA05-3AC8-41D2-8575-C90C18854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45BAA05-3AC8-41D2-8575-C90C18854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01D85E-4900-4799-AF77-68C522C67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A01D85E-4900-4799-AF77-68C522C67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0225" y="152400"/>
            <a:ext cx="8077200" cy="4941888"/>
            <a:chOff x="334" y="96"/>
            <a:chExt cx="5088" cy="311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" y="912"/>
              <a:ext cx="1584" cy="2297"/>
              <a:chOff x="1188" y="591"/>
              <a:chExt cx="2195" cy="3044"/>
            </a:xfrm>
          </p:grpSpPr>
          <p:sp>
            <p:nvSpPr>
              <p:cNvPr id="6148" name="Freeform 4"/>
              <p:cNvSpPr>
                <a:spLocks/>
              </p:cNvSpPr>
              <p:nvPr/>
            </p:nvSpPr>
            <p:spPr bwMode="auto">
              <a:xfrm rot="5508938">
                <a:off x="2115" y="1899"/>
                <a:ext cx="891" cy="1319"/>
              </a:xfrm>
              <a:custGeom>
                <a:avLst/>
                <a:gdLst/>
                <a:ahLst/>
                <a:cxnLst>
                  <a:cxn ang="0">
                    <a:pos x="0" y="253"/>
                  </a:cxn>
                  <a:cxn ang="0">
                    <a:pos x="714" y="0"/>
                  </a:cxn>
                  <a:cxn ang="0">
                    <a:pos x="714" y="337"/>
                  </a:cxn>
                  <a:cxn ang="0">
                    <a:pos x="0" y="589"/>
                  </a:cxn>
                  <a:cxn ang="0">
                    <a:pos x="0" y="253"/>
                  </a:cxn>
                </a:cxnLst>
                <a:rect l="0" t="0" r="r" b="b"/>
                <a:pathLst>
                  <a:path w="714" h="589">
                    <a:moveTo>
                      <a:pt x="0" y="253"/>
                    </a:moveTo>
                    <a:lnTo>
                      <a:pt x="714" y="0"/>
                    </a:lnTo>
                    <a:lnTo>
                      <a:pt x="714" y="337"/>
                    </a:lnTo>
                    <a:lnTo>
                      <a:pt x="0" y="589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9" name="Freeform 5"/>
              <p:cNvSpPr>
                <a:spLocks/>
              </p:cNvSpPr>
              <p:nvPr/>
            </p:nvSpPr>
            <p:spPr bwMode="auto">
              <a:xfrm rot="5508938">
                <a:off x="2559" y="2222"/>
                <a:ext cx="891" cy="7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0"/>
                  </a:cxn>
                  <a:cxn ang="0">
                    <a:pos x="66" y="0"/>
                  </a:cxn>
                  <a:cxn ang="0">
                    <a:pos x="84" y="0"/>
                  </a:cxn>
                  <a:cxn ang="0">
                    <a:pos x="108" y="0"/>
                  </a:cxn>
                  <a:cxn ang="0">
                    <a:pos x="150" y="0"/>
                  </a:cxn>
                  <a:cxn ang="0">
                    <a:pos x="168" y="0"/>
                  </a:cxn>
                  <a:cxn ang="0">
                    <a:pos x="192" y="0"/>
                  </a:cxn>
                  <a:cxn ang="0">
                    <a:pos x="234" y="6"/>
                  </a:cxn>
                  <a:cxn ang="0">
                    <a:pos x="252" y="6"/>
                  </a:cxn>
                  <a:cxn ang="0">
                    <a:pos x="276" y="6"/>
                  </a:cxn>
                  <a:cxn ang="0">
                    <a:pos x="318" y="12"/>
                  </a:cxn>
                  <a:cxn ang="0">
                    <a:pos x="336" y="12"/>
                  </a:cxn>
                  <a:cxn ang="0">
                    <a:pos x="354" y="12"/>
                  </a:cxn>
                  <a:cxn ang="0">
                    <a:pos x="396" y="18"/>
                  </a:cxn>
                  <a:cxn ang="0">
                    <a:pos x="420" y="18"/>
                  </a:cxn>
                  <a:cxn ang="0">
                    <a:pos x="438" y="18"/>
                  </a:cxn>
                  <a:cxn ang="0">
                    <a:pos x="474" y="24"/>
                  </a:cxn>
                  <a:cxn ang="0">
                    <a:pos x="498" y="24"/>
                  </a:cxn>
                  <a:cxn ang="0">
                    <a:pos x="516" y="30"/>
                  </a:cxn>
                  <a:cxn ang="0">
                    <a:pos x="552" y="30"/>
                  </a:cxn>
                  <a:cxn ang="0">
                    <a:pos x="570" y="36"/>
                  </a:cxn>
                  <a:cxn ang="0">
                    <a:pos x="588" y="36"/>
                  </a:cxn>
                  <a:cxn ang="0">
                    <a:pos x="630" y="42"/>
                  </a:cxn>
                  <a:cxn ang="0">
                    <a:pos x="648" y="48"/>
                  </a:cxn>
                  <a:cxn ang="0">
                    <a:pos x="666" y="48"/>
                  </a:cxn>
                  <a:cxn ang="0">
                    <a:pos x="696" y="54"/>
                  </a:cxn>
                  <a:cxn ang="0">
                    <a:pos x="714" y="60"/>
                  </a:cxn>
                  <a:cxn ang="0">
                    <a:pos x="0" y="313"/>
                  </a:cxn>
                  <a:cxn ang="0">
                    <a:pos x="0" y="0"/>
                  </a:cxn>
                </a:cxnLst>
                <a:rect l="0" t="0" r="r" b="b"/>
                <a:pathLst>
                  <a:path w="714" h="313">
                    <a:moveTo>
                      <a:pt x="0" y="0"/>
                    </a:moveTo>
                    <a:lnTo>
                      <a:pt x="24" y="0"/>
                    </a:lnTo>
                    <a:lnTo>
                      <a:pt x="66" y="0"/>
                    </a:lnTo>
                    <a:lnTo>
                      <a:pt x="84" y="0"/>
                    </a:lnTo>
                    <a:lnTo>
                      <a:pt x="108" y="0"/>
                    </a:lnTo>
                    <a:lnTo>
                      <a:pt x="150" y="0"/>
                    </a:lnTo>
                    <a:lnTo>
                      <a:pt x="168" y="0"/>
                    </a:lnTo>
                    <a:lnTo>
                      <a:pt x="192" y="0"/>
                    </a:lnTo>
                    <a:lnTo>
                      <a:pt x="234" y="6"/>
                    </a:lnTo>
                    <a:lnTo>
                      <a:pt x="252" y="6"/>
                    </a:lnTo>
                    <a:lnTo>
                      <a:pt x="276" y="6"/>
                    </a:lnTo>
                    <a:lnTo>
                      <a:pt x="318" y="12"/>
                    </a:lnTo>
                    <a:lnTo>
                      <a:pt x="336" y="12"/>
                    </a:lnTo>
                    <a:lnTo>
                      <a:pt x="354" y="12"/>
                    </a:lnTo>
                    <a:lnTo>
                      <a:pt x="396" y="18"/>
                    </a:lnTo>
                    <a:lnTo>
                      <a:pt x="420" y="18"/>
                    </a:lnTo>
                    <a:lnTo>
                      <a:pt x="438" y="18"/>
                    </a:lnTo>
                    <a:lnTo>
                      <a:pt x="474" y="24"/>
                    </a:lnTo>
                    <a:lnTo>
                      <a:pt x="498" y="24"/>
                    </a:lnTo>
                    <a:lnTo>
                      <a:pt x="516" y="30"/>
                    </a:lnTo>
                    <a:lnTo>
                      <a:pt x="552" y="30"/>
                    </a:lnTo>
                    <a:lnTo>
                      <a:pt x="570" y="36"/>
                    </a:lnTo>
                    <a:lnTo>
                      <a:pt x="588" y="36"/>
                    </a:lnTo>
                    <a:lnTo>
                      <a:pt x="630" y="42"/>
                    </a:lnTo>
                    <a:lnTo>
                      <a:pt x="648" y="48"/>
                    </a:lnTo>
                    <a:lnTo>
                      <a:pt x="666" y="48"/>
                    </a:lnTo>
                    <a:lnTo>
                      <a:pt x="696" y="54"/>
                    </a:lnTo>
                    <a:lnTo>
                      <a:pt x="714" y="60"/>
                    </a:lnTo>
                    <a:lnTo>
                      <a:pt x="0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66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0" name="Freeform 6"/>
              <p:cNvSpPr>
                <a:spLocks/>
              </p:cNvSpPr>
              <p:nvPr/>
            </p:nvSpPr>
            <p:spPr bwMode="auto">
              <a:xfrm rot="5508938">
                <a:off x="2145" y="1009"/>
                <a:ext cx="890" cy="1319"/>
              </a:xfrm>
              <a:custGeom>
                <a:avLst/>
                <a:gdLst/>
                <a:ahLst/>
                <a:cxnLst>
                  <a:cxn ang="0">
                    <a:pos x="714" y="253"/>
                  </a:cxn>
                  <a:cxn ang="0">
                    <a:pos x="0" y="0"/>
                  </a:cxn>
                  <a:cxn ang="0">
                    <a:pos x="0" y="337"/>
                  </a:cxn>
                  <a:cxn ang="0">
                    <a:pos x="714" y="589"/>
                  </a:cxn>
                  <a:cxn ang="0">
                    <a:pos x="714" y="253"/>
                  </a:cxn>
                </a:cxnLst>
                <a:rect l="0" t="0" r="r" b="b"/>
                <a:pathLst>
                  <a:path w="714" h="589">
                    <a:moveTo>
                      <a:pt x="714" y="253"/>
                    </a:moveTo>
                    <a:lnTo>
                      <a:pt x="0" y="0"/>
                    </a:lnTo>
                    <a:lnTo>
                      <a:pt x="0" y="337"/>
                    </a:lnTo>
                    <a:lnTo>
                      <a:pt x="714" y="589"/>
                    </a:lnTo>
                    <a:lnTo>
                      <a:pt x="714" y="25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auto">
              <a:xfrm rot="5508938">
                <a:off x="2588" y="1332"/>
                <a:ext cx="890" cy="701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8" y="54"/>
                  </a:cxn>
                  <a:cxn ang="0">
                    <a:pos x="54" y="48"/>
                  </a:cxn>
                  <a:cxn ang="0">
                    <a:pos x="72" y="48"/>
                  </a:cxn>
                  <a:cxn ang="0">
                    <a:pos x="90" y="42"/>
                  </a:cxn>
                  <a:cxn ang="0">
                    <a:pos x="126" y="36"/>
                  </a:cxn>
                  <a:cxn ang="0">
                    <a:pos x="144" y="36"/>
                  </a:cxn>
                  <a:cxn ang="0">
                    <a:pos x="162" y="30"/>
                  </a:cxn>
                  <a:cxn ang="0">
                    <a:pos x="204" y="30"/>
                  </a:cxn>
                  <a:cxn ang="0">
                    <a:pos x="222" y="24"/>
                  </a:cxn>
                  <a:cxn ang="0">
                    <a:pos x="240" y="24"/>
                  </a:cxn>
                  <a:cxn ang="0">
                    <a:pos x="282" y="18"/>
                  </a:cxn>
                  <a:cxn ang="0">
                    <a:pos x="300" y="18"/>
                  </a:cxn>
                  <a:cxn ang="0">
                    <a:pos x="318" y="18"/>
                  </a:cxn>
                  <a:cxn ang="0">
                    <a:pos x="360" y="12"/>
                  </a:cxn>
                  <a:cxn ang="0">
                    <a:pos x="378" y="12"/>
                  </a:cxn>
                  <a:cxn ang="0">
                    <a:pos x="402" y="12"/>
                  </a:cxn>
                  <a:cxn ang="0">
                    <a:pos x="444" y="6"/>
                  </a:cxn>
                  <a:cxn ang="0">
                    <a:pos x="462" y="6"/>
                  </a:cxn>
                  <a:cxn ang="0">
                    <a:pos x="486" y="6"/>
                  </a:cxn>
                  <a:cxn ang="0">
                    <a:pos x="528" y="0"/>
                  </a:cxn>
                  <a:cxn ang="0">
                    <a:pos x="546" y="0"/>
                  </a:cxn>
                  <a:cxn ang="0">
                    <a:pos x="570" y="0"/>
                  </a:cxn>
                  <a:cxn ang="0">
                    <a:pos x="612" y="0"/>
                  </a:cxn>
                  <a:cxn ang="0">
                    <a:pos x="630" y="0"/>
                  </a:cxn>
                  <a:cxn ang="0">
                    <a:pos x="654" y="0"/>
                  </a:cxn>
                  <a:cxn ang="0">
                    <a:pos x="696" y="0"/>
                  </a:cxn>
                  <a:cxn ang="0">
                    <a:pos x="714" y="0"/>
                  </a:cxn>
                  <a:cxn ang="0">
                    <a:pos x="714" y="313"/>
                  </a:cxn>
                  <a:cxn ang="0">
                    <a:pos x="0" y="60"/>
                  </a:cxn>
                </a:cxnLst>
                <a:rect l="0" t="0" r="r" b="b"/>
                <a:pathLst>
                  <a:path w="714" h="313">
                    <a:moveTo>
                      <a:pt x="0" y="60"/>
                    </a:moveTo>
                    <a:lnTo>
                      <a:pt x="18" y="54"/>
                    </a:lnTo>
                    <a:lnTo>
                      <a:pt x="54" y="48"/>
                    </a:lnTo>
                    <a:lnTo>
                      <a:pt x="72" y="48"/>
                    </a:lnTo>
                    <a:lnTo>
                      <a:pt x="90" y="42"/>
                    </a:lnTo>
                    <a:lnTo>
                      <a:pt x="126" y="36"/>
                    </a:lnTo>
                    <a:lnTo>
                      <a:pt x="144" y="36"/>
                    </a:lnTo>
                    <a:lnTo>
                      <a:pt x="162" y="30"/>
                    </a:lnTo>
                    <a:lnTo>
                      <a:pt x="204" y="30"/>
                    </a:lnTo>
                    <a:lnTo>
                      <a:pt x="222" y="24"/>
                    </a:lnTo>
                    <a:lnTo>
                      <a:pt x="240" y="24"/>
                    </a:lnTo>
                    <a:lnTo>
                      <a:pt x="282" y="18"/>
                    </a:lnTo>
                    <a:lnTo>
                      <a:pt x="300" y="18"/>
                    </a:lnTo>
                    <a:lnTo>
                      <a:pt x="318" y="18"/>
                    </a:lnTo>
                    <a:lnTo>
                      <a:pt x="360" y="12"/>
                    </a:lnTo>
                    <a:lnTo>
                      <a:pt x="378" y="12"/>
                    </a:lnTo>
                    <a:lnTo>
                      <a:pt x="402" y="12"/>
                    </a:lnTo>
                    <a:lnTo>
                      <a:pt x="444" y="6"/>
                    </a:lnTo>
                    <a:lnTo>
                      <a:pt x="462" y="6"/>
                    </a:lnTo>
                    <a:lnTo>
                      <a:pt x="486" y="6"/>
                    </a:lnTo>
                    <a:lnTo>
                      <a:pt x="528" y="0"/>
                    </a:lnTo>
                    <a:lnTo>
                      <a:pt x="546" y="0"/>
                    </a:lnTo>
                    <a:lnTo>
                      <a:pt x="570" y="0"/>
                    </a:lnTo>
                    <a:lnTo>
                      <a:pt x="612" y="0"/>
                    </a:lnTo>
                    <a:lnTo>
                      <a:pt x="630" y="0"/>
                    </a:lnTo>
                    <a:lnTo>
                      <a:pt x="654" y="0"/>
                    </a:lnTo>
                    <a:lnTo>
                      <a:pt x="696" y="0"/>
                    </a:lnTo>
                    <a:lnTo>
                      <a:pt x="714" y="0"/>
                    </a:lnTo>
                    <a:lnTo>
                      <a:pt x="714" y="31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FF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auto">
              <a:xfrm rot="5508938">
                <a:off x="1659" y="2342"/>
                <a:ext cx="1437" cy="969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1152" y="0"/>
                  </a:cxn>
                  <a:cxn ang="0">
                    <a:pos x="1152" y="337"/>
                  </a:cxn>
                  <a:cxn ang="0">
                    <a:pos x="0" y="433"/>
                  </a:cxn>
                  <a:cxn ang="0">
                    <a:pos x="0" y="97"/>
                  </a:cxn>
                </a:cxnLst>
                <a:rect l="0" t="0" r="r" b="b"/>
                <a:pathLst>
                  <a:path w="1152" h="433">
                    <a:moveTo>
                      <a:pt x="0" y="97"/>
                    </a:moveTo>
                    <a:lnTo>
                      <a:pt x="1152" y="0"/>
                    </a:lnTo>
                    <a:lnTo>
                      <a:pt x="1152" y="337"/>
                    </a:lnTo>
                    <a:lnTo>
                      <a:pt x="0" y="433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1A1A66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auto">
              <a:xfrm rot="5508938">
                <a:off x="2207" y="2563"/>
                <a:ext cx="1444" cy="567"/>
              </a:xfrm>
              <a:custGeom>
                <a:avLst/>
                <a:gdLst/>
                <a:ahLst/>
                <a:cxnLst>
                  <a:cxn ang="0">
                    <a:pos x="714" y="0"/>
                  </a:cxn>
                  <a:cxn ang="0">
                    <a:pos x="732" y="0"/>
                  </a:cxn>
                  <a:cxn ang="0">
                    <a:pos x="768" y="6"/>
                  </a:cxn>
                  <a:cxn ang="0">
                    <a:pos x="780" y="12"/>
                  </a:cxn>
                  <a:cxn ang="0">
                    <a:pos x="798" y="18"/>
                  </a:cxn>
                  <a:cxn ang="0">
                    <a:pos x="828" y="24"/>
                  </a:cxn>
                  <a:cxn ang="0">
                    <a:pos x="846" y="24"/>
                  </a:cxn>
                  <a:cxn ang="0">
                    <a:pos x="858" y="30"/>
                  </a:cxn>
                  <a:cxn ang="0">
                    <a:pos x="888" y="36"/>
                  </a:cxn>
                  <a:cxn ang="0">
                    <a:pos x="906" y="42"/>
                  </a:cxn>
                  <a:cxn ang="0">
                    <a:pos x="918" y="48"/>
                  </a:cxn>
                  <a:cxn ang="0">
                    <a:pos x="948" y="54"/>
                  </a:cxn>
                  <a:cxn ang="0">
                    <a:pos x="960" y="60"/>
                  </a:cxn>
                  <a:cxn ang="0">
                    <a:pos x="972" y="66"/>
                  </a:cxn>
                  <a:cxn ang="0">
                    <a:pos x="996" y="72"/>
                  </a:cxn>
                  <a:cxn ang="0">
                    <a:pos x="1008" y="78"/>
                  </a:cxn>
                  <a:cxn ang="0">
                    <a:pos x="1020" y="84"/>
                  </a:cxn>
                  <a:cxn ang="0">
                    <a:pos x="1044" y="90"/>
                  </a:cxn>
                  <a:cxn ang="0">
                    <a:pos x="1056" y="96"/>
                  </a:cxn>
                  <a:cxn ang="0">
                    <a:pos x="1062" y="102"/>
                  </a:cxn>
                  <a:cxn ang="0">
                    <a:pos x="1086" y="108"/>
                  </a:cxn>
                  <a:cxn ang="0">
                    <a:pos x="1092" y="114"/>
                  </a:cxn>
                  <a:cxn ang="0">
                    <a:pos x="1104" y="120"/>
                  </a:cxn>
                  <a:cxn ang="0">
                    <a:pos x="1122" y="132"/>
                  </a:cxn>
                  <a:cxn ang="0">
                    <a:pos x="1128" y="138"/>
                  </a:cxn>
                  <a:cxn ang="0">
                    <a:pos x="1134" y="138"/>
                  </a:cxn>
                  <a:cxn ang="0">
                    <a:pos x="1152" y="150"/>
                  </a:cxn>
                  <a:cxn ang="0">
                    <a:pos x="1158" y="156"/>
                  </a:cxn>
                  <a:cxn ang="0">
                    <a:pos x="0" y="253"/>
                  </a:cxn>
                  <a:cxn ang="0">
                    <a:pos x="714" y="0"/>
                  </a:cxn>
                </a:cxnLst>
                <a:rect l="0" t="0" r="r" b="b"/>
                <a:pathLst>
                  <a:path w="1158" h="253">
                    <a:moveTo>
                      <a:pt x="714" y="0"/>
                    </a:moveTo>
                    <a:lnTo>
                      <a:pt x="732" y="0"/>
                    </a:lnTo>
                    <a:lnTo>
                      <a:pt x="768" y="6"/>
                    </a:lnTo>
                    <a:lnTo>
                      <a:pt x="780" y="12"/>
                    </a:lnTo>
                    <a:lnTo>
                      <a:pt x="798" y="18"/>
                    </a:lnTo>
                    <a:lnTo>
                      <a:pt x="828" y="24"/>
                    </a:lnTo>
                    <a:lnTo>
                      <a:pt x="846" y="24"/>
                    </a:lnTo>
                    <a:lnTo>
                      <a:pt x="858" y="30"/>
                    </a:lnTo>
                    <a:lnTo>
                      <a:pt x="888" y="36"/>
                    </a:lnTo>
                    <a:lnTo>
                      <a:pt x="906" y="42"/>
                    </a:lnTo>
                    <a:lnTo>
                      <a:pt x="918" y="48"/>
                    </a:lnTo>
                    <a:lnTo>
                      <a:pt x="948" y="54"/>
                    </a:lnTo>
                    <a:lnTo>
                      <a:pt x="960" y="60"/>
                    </a:lnTo>
                    <a:lnTo>
                      <a:pt x="972" y="66"/>
                    </a:lnTo>
                    <a:lnTo>
                      <a:pt x="996" y="72"/>
                    </a:lnTo>
                    <a:lnTo>
                      <a:pt x="1008" y="78"/>
                    </a:lnTo>
                    <a:lnTo>
                      <a:pt x="1020" y="84"/>
                    </a:lnTo>
                    <a:lnTo>
                      <a:pt x="1044" y="90"/>
                    </a:lnTo>
                    <a:lnTo>
                      <a:pt x="1056" y="96"/>
                    </a:lnTo>
                    <a:lnTo>
                      <a:pt x="1062" y="102"/>
                    </a:lnTo>
                    <a:lnTo>
                      <a:pt x="1086" y="108"/>
                    </a:lnTo>
                    <a:lnTo>
                      <a:pt x="1092" y="114"/>
                    </a:lnTo>
                    <a:lnTo>
                      <a:pt x="1104" y="120"/>
                    </a:lnTo>
                    <a:lnTo>
                      <a:pt x="1122" y="132"/>
                    </a:lnTo>
                    <a:lnTo>
                      <a:pt x="1128" y="138"/>
                    </a:lnTo>
                    <a:lnTo>
                      <a:pt x="1134" y="138"/>
                    </a:lnTo>
                    <a:lnTo>
                      <a:pt x="1152" y="150"/>
                    </a:lnTo>
                    <a:lnTo>
                      <a:pt x="1158" y="156"/>
                    </a:lnTo>
                    <a:lnTo>
                      <a:pt x="0" y="253"/>
                    </a:lnTo>
                    <a:lnTo>
                      <a:pt x="714" y="0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 rot="5508938">
                <a:off x="1705" y="906"/>
                <a:ext cx="1436" cy="969"/>
              </a:xfrm>
              <a:custGeom>
                <a:avLst/>
                <a:gdLst/>
                <a:ahLst/>
                <a:cxnLst>
                  <a:cxn ang="0">
                    <a:pos x="1152" y="97"/>
                  </a:cxn>
                  <a:cxn ang="0">
                    <a:pos x="0" y="0"/>
                  </a:cxn>
                  <a:cxn ang="0">
                    <a:pos x="0" y="337"/>
                  </a:cxn>
                  <a:cxn ang="0">
                    <a:pos x="1152" y="433"/>
                  </a:cxn>
                  <a:cxn ang="0">
                    <a:pos x="1152" y="97"/>
                  </a:cxn>
                </a:cxnLst>
                <a:rect l="0" t="0" r="r" b="b"/>
                <a:pathLst>
                  <a:path w="1152" h="433">
                    <a:moveTo>
                      <a:pt x="1152" y="97"/>
                    </a:moveTo>
                    <a:lnTo>
                      <a:pt x="0" y="0"/>
                    </a:lnTo>
                    <a:lnTo>
                      <a:pt x="0" y="337"/>
                    </a:lnTo>
                    <a:lnTo>
                      <a:pt x="1152" y="433"/>
                    </a:lnTo>
                    <a:lnTo>
                      <a:pt x="1152" y="97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auto">
              <a:xfrm rot="5508938">
                <a:off x="2256" y="1124"/>
                <a:ext cx="1436" cy="567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6" y="150"/>
                  </a:cxn>
                  <a:cxn ang="0">
                    <a:pos x="18" y="138"/>
                  </a:cxn>
                  <a:cxn ang="0">
                    <a:pos x="24" y="138"/>
                  </a:cxn>
                  <a:cxn ang="0">
                    <a:pos x="36" y="132"/>
                  </a:cxn>
                  <a:cxn ang="0">
                    <a:pos x="54" y="120"/>
                  </a:cxn>
                  <a:cxn ang="0">
                    <a:pos x="60" y="114"/>
                  </a:cxn>
                  <a:cxn ang="0">
                    <a:pos x="72" y="108"/>
                  </a:cxn>
                  <a:cxn ang="0">
                    <a:pos x="90" y="102"/>
                  </a:cxn>
                  <a:cxn ang="0">
                    <a:pos x="102" y="96"/>
                  </a:cxn>
                  <a:cxn ang="0">
                    <a:pos x="114" y="90"/>
                  </a:cxn>
                  <a:cxn ang="0">
                    <a:pos x="132" y="84"/>
                  </a:cxn>
                  <a:cxn ang="0">
                    <a:pos x="144" y="78"/>
                  </a:cxn>
                  <a:cxn ang="0">
                    <a:pos x="156" y="72"/>
                  </a:cxn>
                  <a:cxn ang="0">
                    <a:pos x="186" y="66"/>
                  </a:cxn>
                  <a:cxn ang="0">
                    <a:pos x="198" y="60"/>
                  </a:cxn>
                  <a:cxn ang="0">
                    <a:pos x="210" y="54"/>
                  </a:cxn>
                  <a:cxn ang="0">
                    <a:pos x="234" y="48"/>
                  </a:cxn>
                  <a:cxn ang="0">
                    <a:pos x="252" y="42"/>
                  </a:cxn>
                  <a:cxn ang="0">
                    <a:pos x="264" y="36"/>
                  </a:cxn>
                  <a:cxn ang="0">
                    <a:pos x="294" y="30"/>
                  </a:cxn>
                  <a:cxn ang="0">
                    <a:pos x="312" y="24"/>
                  </a:cxn>
                  <a:cxn ang="0">
                    <a:pos x="324" y="24"/>
                  </a:cxn>
                  <a:cxn ang="0">
                    <a:pos x="354" y="18"/>
                  </a:cxn>
                  <a:cxn ang="0">
                    <a:pos x="372" y="12"/>
                  </a:cxn>
                  <a:cxn ang="0">
                    <a:pos x="390" y="6"/>
                  </a:cxn>
                  <a:cxn ang="0">
                    <a:pos x="420" y="0"/>
                  </a:cxn>
                  <a:cxn ang="0">
                    <a:pos x="438" y="0"/>
                  </a:cxn>
                  <a:cxn ang="0">
                    <a:pos x="1152" y="253"/>
                  </a:cxn>
                  <a:cxn ang="0">
                    <a:pos x="0" y="156"/>
                  </a:cxn>
                </a:cxnLst>
                <a:rect l="0" t="0" r="r" b="b"/>
                <a:pathLst>
                  <a:path w="1152" h="253">
                    <a:moveTo>
                      <a:pt x="0" y="156"/>
                    </a:moveTo>
                    <a:lnTo>
                      <a:pt x="6" y="15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60" y="114"/>
                    </a:lnTo>
                    <a:lnTo>
                      <a:pt x="72" y="108"/>
                    </a:lnTo>
                    <a:lnTo>
                      <a:pt x="90" y="102"/>
                    </a:lnTo>
                    <a:lnTo>
                      <a:pt x="102" y="96"/>
                    </a:lnTo>
                    <a:lnTo>
                      <a:pt x="114" y="90"/>
                    </a:lnTo>
                    <a:lnTo>
                      <a:pt x="132" y="84"/>
                    </a:lnTo>
                    <a:lnTo>
                      <a:pt x="144" y="78"/>
                    </a:lnTo>
                    <a:lnTo>
                      <a:pt x="156" y="72"/>
                    </a:lnTo>
                    <a:lnTo>
                      <a:pt x="186" y="66"/>
                    </a:lnTo>
                    <a:lnTo>
                      <a:pt x="198" y="60"/>
                    </a:lnTo>
                    <a:lnTo>
                      <a:pt x="210" y="54"/>
                    </a:lnTo>
                    <a:lnTo>
                      <a:pt x="23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94" y="30"/>
                    </a:lnTo>
                    <a:lnTo>
                      <a:pt x="312" y="24"/>
                    </a:lnTo>
                    <a:lnTo>
                      <a:pt x="324" y="24"/>
                    </a:lnTo>
                    <a:lnTo>
                      <a:pt x="354" y="18"/>
                    </a:lnTo>
                    <a:lnTo>
                      <a:pt x="372" y="12"/>
                    </a:lnTo>
                    <a:lnTo>
                      <a:pt x="390" y="6"/>
                    </a:lnTo>
                    <a:lnTo>
                      <a:pt x="420" y="0"/>
                    </a:lnTo>
                    <a:lnTo>
                      <a:pt x="438" y="0"/>
                    </a:lnTo>
                    <a:lnTo>
                      <a:pt x="1152" y="253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99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/>
            </p:nvSpPr>
            <p:spPr bwMode="auto">
              <a:xfrm rot="5508938">
                <a:off x="2099" y="3097"/>
                <a:ext cx="75" cy="969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6"/>
                  </a:cxn>
                  <a:cxn ang="0">
                    <a:pos x="60" y="12"/>
                  </a:cxn>
                  <a:cxn ang="0">
                    <a:pos x="54" y="24"/>
                  </a:cxn>
                  <a:cxn ang="0">
                    <a:pos x="54" y="30"/>
                  </a:cxn>
                  <a:cxn ang="0">
                    <a:pos x="54" y="36"/>
                  </a:cxn>
                  <a:cxn ang="0">
                    <a:pos x="48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6" y="60"/>
                  </a:cxn>
                  <a:cxn ang="0">
                    <a:pos x="30" y="66"/>
                  </a:cxn>
                  <a:cxn ang="0">
                    <a:pos x="30" y="72"/>
                  </a:cxn>
                  <a:cxn ang="0">
                    <a:pos x="24" y="78"/>
                  </a:cxn>
                  <a:cxn ang="0">
                    <a:pos x="12" y="90"/>
                  </a:cxn>
                  <a:cxn ang="0">
                    <a:pos x="6" y="96"/>
                  </a:cxn>
                  <a:cxn ang="0">
                    <a:pos x="0" y="96"/>
                  </a:cxn>
                  <a:cxn ang="0">
                    <a:pos x="0" y="433"/>
                  </a:cxn>
                  <a:cxn ang="0">
                    <a:pos x="6" y="433"/>
                  </a:cxn>
                  <a:cxn ang="0">
                    <a:pos x="12" y="427"/>
                  </a:cxn>
                  <a:cxn ang="0">
                    <a:pos x="24" y="415"/>
                  </a:cxn>
                  <a:cxn ang="0">
                    <a:pos x="30" y="409"/>
                  </a:cxn>
                  <a:cxn ang="0">
                    <a:pos x="30" y="403"/>
                  </a:cxn>
                  <a:cxn ang="0">
                    <a:pos x="36" y="397"/>
                  </a:cxn>
                  <a:cxn ang="0">
                    <a:pos x="42" y="391"/>
                  </a:cxn>
                  <a:cxn ang="0">
                    <a:pos x="48" y="385"/>
                  </a:cxn>
                  <a:cxn ang="0">
                    <a:pos x="48" y="378"/>
                  </a:cxn>
                  <a:cxn ang="0">
                    <a:pos x="54" y="372"/>
                  </a:cxn>
                  <a:cxn ang="0">
                    <a:pos x="54" y="366"/>
                  </a:cxn>
                  <a:cxn ang="0">
                    <a:pos x="54" y="360"/>
                  </a:cxn>
                  <a:cxn ang="0">
                    <a:pos x="60" y="348"/>
                  </a:cxn>
                  <a:cxn ang="0">
                    <a:pos x="60" y="342"/>
                  </a:cxn>
                  <a:cxn ang="0">
                    <a:pos x="60" y="336"/>
                  </a:cxn>
                  <a:cxn ang="0">
                    <a:pos x="60" y="0"/>
                  </a:cxn>
                </a:cxnLst>
                <a:rect l="0" t="0" r="r" b="b"/>
                <a:pathLst>
                  <a:path w="60" h="433">
                    <a:moveTo>
                      <a:pt x="60" y="0"/>
                    </a:moveTo>
                    <a:lnTo>
                      <a:pt x="60" y="6"/>
                    </a:lnTo>
                    <a:lnTo>
                      <a:pt x="60" y="12"/>
                    </a:lnTo>
                    <a:lnTo>
                      <a:pt x="54" y="24"/>
                    </a:lnTo>
                    <a:lnTo>
                      <a:pt x="54" y="30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6" y="60"/>
                    </a:lnTo>
                    <a:lnTo>
                      <a:pt x="30" y="66"/>
                    </a:lnTo>
                    <a:lnTo>
                      <a:pt x="30" y="72"/>
                    </a:lnTo>
                    <a:lnTo>
                      <a:pt x="24" y="78"/>
                    </a:lnTo>
                    <a:lnTo>
                      <a:pt x="12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433"/>
                    </a:lnTo>
                    <a:lnTo>
                      <a:pt x="6" y="433"/>
                    </a:lnTo>
                    <a:lnTo>
                      <a:pt x="12" y="427"/>
                    </a:lnTo>
                    <a:lnTo>
                      <a:pt x="24" y="415"/>
                    </a:lnTo>
                    <a:lnTo>
                      <a:pt x="30" y="409"/>
                    </a:lnTo>
                    <a:lnTo>
                      <a:pt x="30" y="403"/>
                    </a:lnTo>
                    <a:lnTo>
                      <a:pt x="36" y="397"/>
                    </a:lnTo>
                    <a:lnTo>
                      <a:pt x="42" y="391"/>
                    </a:lnTo>
                    <a:lnTo>
                      <a:pt x="48" y="385"/>
                    </a:lnTo>
                    <a:lnTo>
                      <a:pt x="48" y="378"/>
                    </a:lnTo>
                    <a:lnTo>
                      <a:pt x="54" y="372"/>
                    </a:lnTo>
                    <a:lnTo>
                      <a:pt x="54" y="366"/>
                    </a:lnTo>
                    <a:lnTo>
                      <a:pt x="54" y="360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0" y="3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/>
            </p:nvSpPr>
            <p:spPr bwMode="auto">
              <a:xfrm rot="5508938">
                <a:off x="1442" y="2334"/>
                <a:ext cx="1437" cy="9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2" y="96"/>
                  </a:cxn>
                  <a:cxn ang="0">
                    <a:pos x="1152" y="433"/>
                  </a:cxn>
                  <a:cxn ang="0">
                    <a:pos x="0" y="336"/>
                  </a:cxn>
                  <a:cxn ang="0">
                    <a:pos x="0" y="0"/>
                  </a:cxn>
                </a:cxnLst>
                <a:rect l="0" t="0" r="r" b="b"/>
                <a:pathLst>
                  <a:path w="1152" h="433">
                    <a:moveTo>
                      <a:pt x="0" y="0"/>
                    </a:moveTo>
                    <a:lnTo>
                      <a:pt x="1152" y="96"/>
                    </a:lnTo>
                    <a:lnTo>
                      <a:pt x="1152" y="433"/>
                    </a:lnTo>
                    <a:lnTo>
                      <a:pt x="0" y="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80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auto">
              <a:xfrm rot="5508938">
                <a:off x="1886" y="2660"/>
                <a:ext cx="1519" cy="432"/>
              </a:xfrm>
              <a:custGeom>
                <a:avLst/>
                <a:gdLst/>
                <a:ahLst/>
                <a:cxnLst>
                  <a:cxn ang="0">
                    <a:pos x="1158" y="0"/>
                  </a:cxn>
                  <a:cxn ang="0">
                    <a:pos x="1164" y="6"/>
                  </a:cxn>
                  <a:cxn ang="0">
                    <a:pos x="1176" y="18"/>
                  </a:cxn>
                  <a:cxn ang="0">
                    <a:pos x="1182" y="24"/>
                  </a:cxn>
                  <a:cxn ang="0">
                    <a:pos x="1188" y="24"/>
                  </a:cxn>
                  <a:cxn ang="0">
                    <a:pos x="1194" y="36"/>
                  </a:cxn>
                  <a:cxn ang="0">
                    <a:pos x="1200" y="42"/>
                  </a:cxn>
                  <a:cxn ang="0">
                    <a:pos x="1200" y="48"/>
                  </a:cxn>
                  <a:cxn ang="0">
                    <a:pos x="1206" y="61"/>
                  </a:cxn>
                  <a:cxn ang="0">
                    <a:pos x="1212" y="67"/>
                  </a:cxn>
                  <a:cxn ang="0">
                    <a:pos x="1212" y="73"/>
                  </a:cxn>
                  <a:cxn ang="0">
                    <a:pos x="1212" y="85"/>
                  </a:cxn>
                  <a:cxn ang="0">
                    <a:pos x="1218" y="85"/>
                  </a:cxn>
                  <a:cxn ang="0">
                    <a:pos x="1218" y="91"/>
                  </a:cxn>
                  <a:cxn ang="0">
                    <a:pos x="1218" y="103"/>
                  </a:cxn>
                  <a:cxn ang="0">
                    <a:pos x="1218" y="109"/>
                  </a:cxn>
                  <a:cxn ang="0">
                    <a:pos x="1212" y="115"/>
                  </a:cxn>
                  <a:cxn ang="0">
                    <a:pos x="1212" y="127"/>
                  </a:cxn>
                  <a:cxn ang="0">
                    <a:pos x="1212" y="133"/>
                  </a:cxn>
                  <a:cxn ang="0">
                    <a:pos x="1206" y="139"/>
                  </a:cxn>
                  <a:cxn ang="0">
                    <a:pos x="1200" y="145"/>
                  </a:cxn>
                  <a:cxn ang="0">
                    <a:pos x="1200" y="151"/>
                  </a:cxn>
                  <a:cxn ang="0">
                    <a:pos x="1194" y="157"/>
                  </a:cxn>
                  <a:cxn ang="0">
                    <a:pos x="1188" y="169"/>
                  </a:cxn>
                  <a:cxn ang="0">
                    <a:pos x="1182" y="175"/>
                  </a:cxn>
                  <a:cxn ang="0">
                    <a:pos x="1176" y="181"/>
                  </a:cxn>
                  <a:cxn ang="0">
                    <a:pos x="1164" y="193"/>
                  </a:cxn>
                  <a:cxn ang="0">
                    <a:pos x="1158" y="193"/>
                  </a:cxn>
                  <a:cxn ang="0">
                    <a:pos x="0" y="97"/>
                  </a:cxn>
                  <a:cxn ang="0">
                    <a:pos x="1158" y="0"/>
                  </a:cxn>
                </a:cxnLst>
                <a:rect l="0" t="0" r="r" b="b"/>
                <a:pathLst>
                  <a:path w="1218" h="193">
                    <a:moveTo>
                      <a:pt x="1158" y="0"/>
                    </a:moveTo>
                    <a:lnTo>
                      <a:pt x="1164" y="6"/>
                    </a:lnTo>
                    <a:lnTo>
                      <a:pt x="1176" y="18"/>
                    </a:lnTo>
                    <a:lnTo>
                      <a:pt x="1182" y="24"/>
                    </a:lnTo>
                    <a:lnTo>
                      <a:pt x="1188" y="24"/>
                    </a:lnTo>
                    <a:lnTo>
                      <a:pt x="1194" y="36"/>
                    </a:lnTo>
                    <a:lnTo>
                      <a:pt x="1200" y="42"/>
                    </a:lnTo>
                    <a:lnTo>
                      <a:pt x="1200" y="48"/>
                    </a:lnTo>
                    <a:lnTo>
                      <a:pt x="1206" y="61"/>
                    </a:lnTo>
                    <a:lnTo>
                      <a:pt x="1212" y="67"/>
                    </a:lnTo>
                    <a:lnTo>
                      <a:pt x="1212" y="73"/>
                    </a:lnTo>
                    <a:lnTo>
                      <a:pt x="1212" y="85"/>
                    </a:lnTo>
                    <a:lnTo>
                      <a:pt x="1218" y="85"/>
                    </a:lnTo>
                    <a:lnTo>
                      <a:pt x="1218" y="91"/>
                    </a:lnTo>
                    <a:lnTo>
                      <a:pt x="1218" y="103"/>
                    </a:lnTo>
                    <a:lnTo>
                      <a:pt x="1218" y="109"/>
                    </a:lnTo>
                    <a:lnTo>
                      <a:pt x="1212" y="115"/>
                    </a:lnTo>
                    <a:lnTo>
                      <a:pt x="1212" y="127"/>
                    </a:lnTo>
                    <a:lnTo>
                      <a:pt x="1212" y="133"/>
                    </a:lnTo>
                    <a:lnTo>
                      <a:pt x="1206" y="139"/>
                    </a:lnTo>
                    <a:lnTo>
                      <a:pt x="1200" y="145"/>
                    </a:lnTo>
                    <a:lnTo>
                      <a:pt x="1200" y="151"/>
                    </a:lnTo>
                    <a:lnTo>
                      <a:pt x="1194" y="157"/>
                    </a:lnTo>
                    <a:lnTo>
                      <a:pt x="1188" y="169"/>
                    </a:lnTo>
                    <a:lnTo>
                      <a:pt x="1182" y="175"/>
                    </a:lnTo>
                    <a:lnTo>
                      <a:pt x="1176" y="181"/>
                    </a:lnTo>
                    <a:lnTo>
                      <a:pt x="1164" y="193"/>
                    </a:lnTo>
                    <a:lnTo>
                      <a:pt x="1158" y="193"/>
                    </a:lnTo>
                    <a:lnTo>
                      <a:pt x="0" y="97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 rot="5508938">
                <a:off x="2193" y="144"/>
                <a:ext cx="75" cy="969"/>
              </a:xfrm>
              <a:custGeom>
                <a:avLst/>
                <a:gdLst/>
                <a:ahLst/>
                <a:cxnLst>
                  <a:cxn ang="0">
                    <a:pos x="60" y="96"/>
                  </a:cxn>
                  <a:cxn ang="0">
                    <a:pos x="54" y="96"/>
                  </a:cxn>
                  <a:cxn ang="0">
                    <a:pos x="48" y="90"/>
                  </a:cxn>
                  <a:cxn ang="0">
                    <a:pos x="36" y="78"/>
                  </a:cxn>
                  <a:cxn ang="0">
                    <a:pos x="30" y="72"/>
                  </a:cxn>
                  <a:cxn ang="0">
                    <a:pos x="24" y="66"/>
                  </a:cxn>
                  <a:cxn ang="0">
                    <a:pos x="18" y="60"/>
                  </a:cxn>
                  <a:cxn ang="0">
                    <a:pos x="18" y="54"/>
                  </a:cxn>
                  <a:cxn ang="0">
                    <a:pos x="12" y="48"/>
                  </a:cxn>
                  <a:cxn ang="0">
                    <a:pos x="6" y="42"/>
                  </a:cxn>
                  <a:cxn ang="0">
                    <a:pos x="6" y="36"/>
                  </a:cxn>
                  <a:cxn ang="0">
                    <a:pos x="6" y="30"/>
                  </a:cxn>
                  <a:cxn ang="0">
                    <a:pos x="0" y="24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0" y="336"/>
                  </a:cxn>
                  <a:cxn ang="0">
                    <a:pos x="0" y="342"/>
                  </a:cxn>
                  <a:cxn ang="0">
                    <a:pos x="0" y="348"/>
                  </a:cxn>
                  <a:cxn ang="0">
                    <a:pos x="0" y="360"/>
                  </a:cxn>
                  <a:cxn ang="0">
                    <a:pos x="6" y="366"/>
                  </a:cxn>
                  <a:cxn ang="0">
                    <a:pos x="6" y="372"/>
                  </a:cxn>
                  <a:cxn ang="0">
                    <a:pos x="6" y="378"/>
                  </a:cxn>
                  <a:cxn ang="0">
                    <a:pos x="12" y="385"/>
                  </a:cxn>
                  <a:cxn ang="0">
                    <a:pos x="18" y="391"/>
                  </a:cxn>
                  <a:cxn ang="0">
                    <a:pos x="18" y="397"/>
                  </a:cxn>
                  <a:cxn ang="0">
                    <a:pos x="24" y="403"/>
                  </a:cxn>
                  <a:cxn ang="0">
                    <a:pos x="30" y="409"/>
                  </a:cxn>
                  <a:cxn ang="0">
                    <a:pos x="36" y="415"/>
                  </a:cxn>
                  <a:cxn ang="0">
                    <a:pos x="48" y="427"/>
                  </a:cxn>
                  <a:cxn ang="0">
                    <a:pos x="54" y="433"/>
                  </a:cxn>
                  <a:cxn ang="0">
                    <a:pos x="60" y="433"/>
                  </a:cxn>
                  <a:cxn ang="0">
                    <a:pos x="60" y="96"/>
                  </a:cxn>
                </a:cxnLst>
                <a:rect l="0" t="0" r="r" b="b"/>
                <a:pathLst>
                  <a:path w="60" h="433">
                    <a:moveTo>
                      <a:pt x="60" y="96"/>
                    </a:moveTo>
                    <a:lnTo>
                      <a:pt x="54" y="96"/>
                    </a:lnTo>
                    <a:lnTo>
                      <a:pt x="48" y="90"/>
                    </a:lnTo>
                    <a:lnTo>
                      <a:pt x="36" y="78"/>
                    </a:lnTo>
                    <a:lnTo>
                      <a:pt x="30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8" y="54"/>
                    </a:lnTo>
                    <a:lnTo>
                      <a:pt x="12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0" y="348"/>
                    </a:lnTo>
                    <a:lnTo>
                      <a:pt x="0" y="360"/>
                    </a:lnTo>
                    <a:lnTo>
                      <a:pt x="6" y="366"/>
                    </a:lnTo>
                    <a:lnTo>
                      <a:pt x="6" y="372"/>
                    </a:lnTo>
                    <a:lnTo>
                      <a:pt x="6" y="378"/>
                    </a:lnTo>
                    <a:lnTo>
                      <a:pt x="12" y="385"/>
                    </a:lnTo>
                    <a:lnTo>
                      <a:pt x="18" y="391"/>
                    </a:lnTo>
                    <a:lnTo>
                      <a:pt x="18" y="397"/>
                    </a:lnTo>
                    <a:lnTo>
                      <a:pt x="24" y="403"/>
                    </a:lnTo>
                    <a:lnTo>
                      <a:pt x="30" y="409"/>
                    </a:lnTo>
                    <a:lnTo>
                      <a:pt x="36" y="415"/>
                    </a:lnTo>
                    <a:lnTo>
                      <a:pt x="48" y="427"/>
                    </a:lnTo>
                    <a:lnTo>
                      <a:pt x="54" y="433"/>
                    </a:lnTo>
                    <a:lnTo>
                      <a:pt x="60" y="433"/>
                    </a:lnTo>
                    <a:lnTo>
                      <a:pt x="60" y="96"/>
                    </a:lnTo>
                    <a:close/>
                  </a:path>
                </a:pathLst>
              </a:custGeom>
              <a:solidFill>
                <a:srgbClr val="9933FF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/>
            </p:nvSpPr>
            <p:spPr bwMode="auto">
              <a:xfrm rot="5508938">
                <a:off x="1489" y="898"/>
                <a:ext cx="1436" cy="969"/>
              </a:xfrm>
              <a:custGeom>
                <a:avLst/>
                <a:gdLst/>
                <a:ahLst/>
                <a:cxnLst>
                  <a:cxn ang="0">
                    <a:pos x="1152" y="0"/>
                  </a:cxn>
                  <a:cxn ang="0">
                    <a:pos x="0" y="96"/>
                  </a:cxn>
                  <a:cxn ang="0">
                    <a:pos x="0" y="433"/>
                  </a:cxn>
                  <a:cxn ang="0">
                    <a:pos x="1152" y="336"/>
                  </a:cxn>
                  <a:cxn ang="0">
                    <a:pos x="1152" y="0"/>
                  </a:cxn>
                </a:cxnLst>
                <a:rect l="0" t="0" r="r" b="b"/>
                <a:pathLst>
                  <a:path w="1152" h="433">
                    <a:moveTo>
                      <a:pt x="1152" y="0"/>
                    </a:moveTo>
                    <a:lnTo>
                      <a:pt x="0" y="96"/>
                    </a:lnTo>
                    <a:lnTo>
                      <a:pt x="0" y="433"/>
                    </a:lnTo>
                    <a:lnTo>
                      <a:pt x="1152" y="336"/>
                    </a:lnTo>
                    <a:lnTo>
                      <a:pt x="1152" y="0"/>
                    </a:lnTo>
                    <a:close/>
                  </a:path>
                </a:pathLst>
              </a:custGeom>
              <a:solidFill>
                <a:srgbClr val="666680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auto">
              <a:xfrm rot="5508938">
                <a:off x="1938" y="1146"/>
                <a:ext cx="1511" cy="432"/>
              </a:xfrm>
              <a:custGeom>
                <a:avLst/>
                <a:gdLst/>
                <a:ahLst/>
                <a:cxnLst>
                  <a:cxn ang="0">
                    <a:pos x="60" y="193"/>
                  </a:cxn>
                  <a:cxn ang="0">
                    <a:pos x="54" y="193"/>
                  </a:cxn>
                  <a:cxn ang="0">
                    <a:pos x="42" y="181"/>
                  </a:cxn>
                  <a:cxn ang="0">
                    <a:pos x="36" y="175"/>
                  </a:cxn>
                  <a:cxn ang="0">
                    <a:pos x="30" y="169"/>
                  </a:cxn>
                  <a:cxn ang="0">
                    <a:pos x="18" y="157"/>
                  </a:cxn>
                  <a:cxn ang="0">
                    <a:pos x="18" y="151"/>
                  </a:cxn>
                  <a:cxn ang="0">
                    <a:pos x="12" y="145"/>
                  </a:cxn>
                  <a:cxn ang="0">
                    <a:pos x="6" y="139"/>
                  </a:cxn>
                  <a:cxn ang="0">
                    <a:pos x="6" y="133"/>
                  </a:cxn>
                  <a:cxn ang="0">
                    <a:pos x="6" y="127"/>
                  </a:cxn>
                  <a:cxn ang="0">
                    <a:pos x="0" y="115"/>
                  </a:cxn>
                  <a:cxn ang="0">
                    <a:pos x="0" y="109"/>
                  </a:cxn>
                  <a:cxn ang="0">
                    <a:pos x="0" y="103"/>
                  </a:cxn>
                  <a:cxn ang="0">
                    <a:pos x="0" y="91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6" y="73"/>
                  </a:cxn>
                  <a:cxn ang="0">
                    <a:pos x="6" y="67"/>
                  </a:cxn>
                  <a:cxn ang="0">
                    <a:pos x="6" y="61"/>
                  </a:cxn>
                  <a:cxn ang="0">
                    <a:pos x="12" y="48"/>
                  </a:cxn>
                  <a:cxn ang="0">
                    <a:pos x="18" y="42"/>
                  </a:cxn>
                  <a:cxn ang="0">
                    <a:pos x="18" y="36"/>
                  </a:cxn>
                  <a:cxn ang="0">
                    <a:pos x="30" y="24"/>
                  </a:cxn>
                  <a:cxn ang="0">
                    <a:pos x="36" y="24"/>
                  </a:cxn>
                  <a:cxn ang="0">
                    <a:pos x="42" y="18"/>
                  </a:cxn>
                  <a:cxn ang="0">
                    <a:pos x="54" y="6"/>
                  </a:cxn>
                  <a:cxn ang="0">
                    <a:pos x="60" y="0"/>
                  </a:cxn>
                  <a:cxn ang="0">
                    <a:pos x="1212" y="97"/>
                  </a:cxn>
                  <a:cxn ang="0">
                    <a:pos x="60" y="193"/>
                  </a:cxn>
                </a:cxnLst>
                <a:rect l="0" t="0" r="r" b="b"/>
                <a:pathLst>
                  <a:path w="1212" h="193">
                    <a:moveTo>
                      <a:pt x="60" y="193"/>
                    </a:moveTo>
                    <a:lnTo>
                      <a:pt x="54" y="193"/>
                    </a:lnTo>
                    <a:lnTo>
                      <a:pt x="42" y="181"/>
                    </a:lnTo>
                    <a:lnTo>
                      <a:pt x="36" y="175"/>
                    </a:lnTo>
                    <a:lnTo>
                      <a:pt x="30" y="169"/>
                    </a:lnTo>
                    <a:lnTo>
                      <a:pt x="18" y="157"/>
                    </a:lnTo>
                    <a:lnTo>
                      <a:pt x="18" y="151"/>
                    </a:lnTo>
                    <a:lnTo>
                      <a:pt x="12" y="145"/>
                    </a:lnTo>
                    <a:lnTo>
                      <a:pt x="6" y="139"/>
                    </a:lnTo>
                    <a:lnTo>
                      <a:pt x="6" y="133"/>
                    </a:lnTo>
                    <a:lnTo>
                      <a:pt x="6" y="127"/>
                    </a:lnTo>
                    <a:lnTo>
                      <a:pt x="0" y="115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0" y="91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6" y="73"/>
                    </a:lnTo>
                    <a:lnTo>
                      <a:pt x="6" y="67"/>
                    </a:lnTo>
                    <a:lnTo>
                      <a:pt x="6" y="61"/>
                    </a:lnTo>
                    <a:lnTo>
                      <a:pt x="12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54" y="6"/>
                    </a:lnTo>
                    <a:lnTo>
                      <a:pt x="60" y="0"/>
                    </a:lnTo>
                    <a:lnTo>
                      <a:pt x="1212" y="97"/>
                    </a:lnTo>
                    <a:lnTo>
                      <a:pt x="60" y="193"/>
                    </a:lnTo>
                    <a:close/>
                  </a:path>
                </a:pathLst>
              </a:custGeom>
              <a:solidFill>
                <a:srgbClr val="9933FF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 rot="5508938">
                <a:off x="1581" y="2701"/>
                <a:ext cx="553" cy="1117"/>
              </a:xfrm>
              <a:custGeom>
                <a:avLst/>
                <a:gdLst/>
                <a:ahLst/>
                <a:cxnLst>
                  <a:cxn ang="0">
                    <a:pos x="444" y="0"/>
                  </a:cxn>
                  <a:cxn ang="0">
                    <a:pos x="438" y="6"/>
                  </a:cxn>
                  <a:cxn ang="0">
                    <a:pos x="420" y="18"/>
                  </a:cxn>
                  <a:cxn ang="0">
                    <a:pos x="414" y="24"/>
                  </a:cxn>
                  <a:cxn ang="0">
                    <a:pos x="408" y="30"/>
                  </a:cxn>
                  <a:cxn ang="0">
                    <a:pos x="390" y="36"/>
                  </a:cxn>
                  <a:cxn ang="0">
                    <a:pos x="378" y="42"/>
                  </a:cxn>
                  <a:cxn ang="0">
                    <a:pos x="372" y="48"/>
                  </a:cxn>
                  <a:cxn ang="0">
                    <a:pos x="348" y="60"/>
                  </a:cxn>
                  <a:cxn ang="0">
                    <a:pos x="342" y="66"/>
                  </a:cxn>
                  <a:cxn ang="0">
                    <a:pos x="330" y="66"/>
                  </a:cxn>
                  <a:cxn ang="0">
                    <a:pos x="306" y="78"/>
                  </a:cxn>
                  <a:cxn ang="0">
                    <a:pos x="294" y="84"/>
                  </a:cxn>
                  <a:cxn ang="0">
                    <a:pos x="282" y="84"/>
                  </a:cxn>
                  <a:cxn ang="0">
                    <a:pos x="258" y="96"/>
                  </a:cxn>
                  <a:cxn ang="0">
                    <a:pos x="246" y="102"/>
                  </a:cxn>
                  <a:cxn ang="0">
                    <a:pos x="234" y="102"/>
                  </a:cxn>
                  <a:cxn ang="0">
                    <a:pos x="204" y="114"/>
                  </a:cxn>
                  <a:cxn ang="0">
                    <a:pos x="192" y="114"/>
                  </a:cxn>
                  <a:cxn ang="0">
                    <a:pos x="174" y="120"/>
                  </a:cxn>
                  <a:cxn ang="0">
                    <a:pos x="144" y="126"/>
                  </a:cxn>
                  <a:cxn ang="0">
                    <a:pos x="132" y="132"/>
                  </a:cxn>
                  <a:cxn ang="0">
                    <a:pos x="114" y="138"/>
                  </a:cxn>
                  <a:cxn ang="0">
                    <a:pos x="84" y="144"/>
                  </a:cxn>
                  <a:cxn ang="0">
                    <a:pos x="66" y="144"/>
                  </a:cxn>
                  <a:cxn ang="0">
                    <a:pos x="54" y="150"/>
                  </a:cxn>
                  <a:cxn ang="0">
                    <a:pos x="18" y="156"/>
                  </a:cxn>
                  <a:cxn ang="0">
                    <a:pos x="0" y="162"/>
                  </a:cxn>
                  <a:cxn ang="0">
                    <a:pos x="0" y="499"/>
                  </a:cxn>
                  <a:cxn ang="0">
                    <a:pos x="18" y="493"/>
                  </a:cxn>
                  <a:cxn ang="0">
                    <a:pos x="54" y="487"/>
                  </a:cxn>
                  <a:cxn ang="0">
                    <a:pos x="66" y="481"/>
                  </a:cxn>
                  <a:cxn ang="0">
                    <a:pos x="84" y="481"/>
                  </a:cxn>
                  <a:cxn ang="0">
                    <a:pos x="114" y="475"/>
                  </a:cxn>
                  <a:cxn ang="0">
                    <a:pos x="132" y="469"/>
                  </a:cxn>
                  <a:cxn ang="0">
                    <a:pos x="144" y="463"/>
                  </a:cxn>
                  <a:cxn ang="0">
                    <a:pos x="174" y="457"/>
                  </a:cxn>
                  <a:cxn ang="0">
                    <a:pos x="192" y="451"/>
                  </a:cxn>
                  <a:cxn ang="0">
                    <a:pos x="204" y="451"/>
                  </a:cxn>
                  <a:cxn ang="0">
                    <a:pos x="234" y="439"/>
                  </a:cxn>
                  <a:cxn ang="0">
                    <a:pos x="246" y="439"/>
                  </a:cxn>
                  <a:cxn ang="0">
                    <a:pos x="258" y="433"/>
                  </a:cxn>
                  <a:cxn ang="0">
                    <a:pos x="282" y="421"/>
                  </a:cxn>
                  <a:cxn ang="0">
                    <a:pos x="294" y="421"/>
                  </a:cxn>
                  <a:cxn ang="0">
                    <a:pos x="306" y="415"/>
                  </a:cxn>
                  <a:cxn ang="0">
                    <a:pos x="330" y="403"/>
                  </a:cxn>
                  <a:cxn ang="0">
                    <a:pos x="342" y="403"/>
                  </a:cxn>
                  <a:cxn ang="0">
                    <a:pos x="348" y="397"/>
                  </a:cxn>
                  <a:cxn ang="0">
                    <a:pos x="372" y="385"/>
                  </a:cxn>
                  <a:cxn ang="0">
                    <a:pos x="378" y="379"/>
                  </a:cxn>
                  <a:cxn ang="0">
                    <a:pos x="390" y="373"/>
                  </a:cxn>
                  <a:cxn ang="0">
                    <a:pos x="408" y="367"/>
                  </a:cxn>
                  <a:cxn ang="0">
                    <a:pos x="414" y="361"/>
                  </a:cxn>
                  <a:cxn ang="0">
                    <a:pos x="420" y="355"/>
                  </a:cxn>
                  <a:cxn ang="0">
                    <a:pos x="438" y="343"/>
                  </a:cxn>
                  <a:cxn ang="0">
                    <a:pos x="444" y="337"/>
                  </a:cxn>
                  <a:cxn ang="0">
                    <a:pos x="444" y="0"/>
                  </a:cxn>
                </a:cxnLst>
                <a:rect l="0" t="0" r="r" b="b"/>
                <a:pathLst>
                  <a:path w="444" h="499">
                    <a:moveTo>
                      <a:pt x="444" y="0"/>
                    </a:moveTo>
                    <a:lnTo>
                      <a:pt x="438" y="6"/>
                    </a:lnTo>
                    <a:lnTo>
                      <a:pt x="420" y="18"/>
                    </a:lnTo>
                    <a:lnTo>
                      <a:pt x="414" y="24"/>
                    </a:lnTo>
                    <a:lnTo>
                      <a:pt x="408" y="30"/>
                    </a:lnTo>
                    <a:lnTo>
                      <a:pt x="390" y="36"/>
                    </a:lnTo>
                    <a:lnTo>
                      <a:pt x="378" y="42"/>
                    </a:lnTo>
                    <a:lnTo>
                      <a:pt x="372" y="48"/>
                    </a:lnTo>
                    <a:lnTo>
                      <a:pt x="348" y="60"/>
                    </a:lnTo>
                    <a:lnTo>
                      <a:pt x="342" y="66"/>
                    </a:lnTo>
                    <a:lnTo>
                      <a:pt x="330" y="66"/>
                    </a:lnTo>
                    <a:lnTo>
                      <a:pt x="306" y="78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58" y="96"/>
                    </a:lnTo>
                    <a:lnTo>
                      <a:pt x="246" y="102"/>
                    </a:lnTo>
                    <a:lnTo>
                      <a:pt x="234" y="102"/>
                    </a:lnTo>
                    <a:lnTo>
                      <a:pt x="204" y="114"/>
                    </a:lnTo>
                    <a:lnTo>
                      <a:pt x="192" y="114"/>
                    </a:lnTo>
                    <a:lnTo>
                      <a:pt x="174" y="120"/>
                    </a:lnTo>
                    <a:lnTo>
                      <a:pt x="144" y="126"/>
                    </a:lnTo>
                    <a:lnTo>
                      <a:pt x="132" y="132"/>
                    </a:lnTo>
                    <a:lnTo>
                      <a:pt x="114" y="138"/>
                    </a:lnTo>
                    <a:lnTo>
                      <a:pt x="84" y="144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18" y="156"/>
                    </a:lnTo>
                    <a:lnTo>
                      <a:pt x="0" y="162"/>
                    </a:lnTo>
                    <a:lnTo>
                      <a:pt x="0" y="499"/>
                    </a:lnTo>
                    <a:lnTo>
                      <a:pt x="18" y="493"/>
                    </a:lnTo>
                    <a:lnTo>
                      <a:pt x="54" y="487"/>
                    </a:lnTo>
                    <a:lnTo>
                      <a:pt x="66" y="481"/>
                    </a:lnTo>
                    <a:lnTo>
                      <a:pt x="84" y="481"/>
                    </a:lnTo>
                    <a:lnTo>
                      <a:pt x="114" y="475"/>
                    </a:lnTo>
                    <a:lnTo>
                      <a:pt x="132" y="469"/>
                    </a:lnTo>
                    <a:lnTo>
                      <a:pt x="144" y="463"/>
                    </a:lnTo>
                    <a:lnTo>
                      <a:pt x="174" y="457"/>
                    </a:lnTo>
                    <a:lnTo>
                      <a:pt x="192" y="451"/>
                    </a:lnTo>
                    <a:lnTo>
                      <a:pt x="204" y="451"/>
                    </a:lnTo>
                    <a:lnTo>
                      <a:pt x="234" y="439"/>
                    </a:lnTo>
                    <a:lnTo>
                      <a:pt x="246" y="439"/>
                    </a:lnTo>
                    <a:lnTo>
                      <a:pt x="258" y="433"/>
                    </a:lnTo>
                    <a:lnTo>
                      <a:pt x="282" y="421"/>
                    </a:lnTo>
                    <a:lnTo>
                      <a:pt x="294" y="421"/>
                    </a:lnTo>
                    <a:lnTo>
                      <a:pt x="306" y="415"/>
                    </a:lnTo>
                    <a:lnTo>
                      <a:pt x="330" y="403"/>
                    </a:lnTo>
                    <a:lnTo>
                      <a:pt x="342" y="403"/>
                    </a:lnTo>
                    <a:lnTo>
                      <a:pt x="348" y="397"/>
                    </a:lnTo>
                    <a:lnTo>
                      <a:pt x="372" y="385"/>
                    </a:lnTo>
                    <a:lnTo>
                      <a:pt x="378" y="379"/>
                    </a:lnTo>
                    <a:lnTo>
                      <a:pt x="390" y="373"/>
                    </a:lnTo>
                    <a:lnTo>
                      <a:pt x="408" y="367"/>
                    </a:lnTo>
                    <a:lnTo>
                      <a:pt x="414" y="361"/>
                    </a:lnTo>
                    <a:lnTo>
                      <a:pt x="420" y="355"/>
                    </a:lnTo>
                    <a:lnTo>
                      <a:pt x="438" y="343"/>
                    </a:lnTo>
                    <a:lnTo>
                      <a:pt x="444" y="337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00FFFF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/>
            </p:nvSpPr>
            <p:spPr bwMode="auto">
              <a:xfrm rot="5508938">
                <a:off x="1550" y="1883"/>
                <a:ext cx="891" cy="13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14" y="252"/>
                  </a:cxn>
                  <a:cxn ang="0">
                    <a:pos x="714" y="589"/>
                  </a:cxn>
                  <a:cxn ang="0">
                    <a:pos x="0" y="336"/>
                  </a:cxn>
                  <a:cxn ang="0">
                    <a:pos x="0" y="0"/>
                  </a:cxn>
                </a:cxnLst>
                <a:rect l="0" t="0" r="r" b="b"/>
                <a:pathLst>
                  <a:path w="714" h="589">
                    <a:moveTo>
                      <a:pt x="0" y="0"/>
                    </a:moveTo>
                    <a:lnTo>
                      <a:pt x="714" y="252"/>
                    </a:lnTo>
                    <a:lnTo>
                      <a:pt x="714" y="589"/>
                    </a:lnTo>
                    <a:lnTo>
                      <a:pt x="0" y="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auto">
              <a:xfrm rot="5508938">
                <a:off x="1635" y="2539"/>
                <a:ext cx="1444" cy="577"/>
              </a:xfrm>
              <a:custGeom>
                <a:avLst/>
                <a:gdLst/>
                <a:ahLst/>
                <a:cxnLst>
                  <a:cxn ang="0">
                    <a:pos x="1158" y="96"/>
                  </a:cxn>
                  <a:cxn ang="0">
                    <a:pos x="1152" y="102"/>
                  </a:cxn>
                  <a:cxn ang="0">
                    <a:pos x="1134" y="114"/>
                  </a:cxn>
                  <a:cxn ang="0">
                    <a:pos x="1128" y="120"/>
                  </a:cxn>
                  <a:cxn ang="0">
                    <a:pos x="1122" y="126"/>
                  </a:cxn>
                  <a:cxn ang="0">
                    <a:pos x="1104" y="132"/>
                  </a:cxn>
                  <a:cxn ang="0">
                    <a:pos x="1092" y="138"/>
                  </a:cxn>
                  <a:cxn ang="0">
                    <a:pos x="1086" y="144"/>
                  </a:cxn>
                  <a:cxn ang="0">
                    <a:pos x="1062" y="156"/>
                  </a:cxn>
                  <a:cxn ang="0">
                    <a:pos x="1056" y="162"/>
                  </a:cxn>
                  <a:cxn ang="0">
                    <a:pos x="1044" y="162"/>
                  </a:cxn>
                  <a:cxn ang="0">
                    <a:pos x="1020" y="174"/>
                  </a:cxn>
                  <a:cxn ang="0">
                    <a:pos x="1008" y="180"/>
                  </a:cxn>
                  <a:cxn ang="0">
                    <a:pos x="996" y="180"/>
                  </a:cxn>
                  <a:cxn ang="0">
                    <a:pos x="972" y="192"/>
                  </a:cxn>
                  <a:cxn ang="0">
                    <a:pos x="960" y="198"/>
                  </a:cxn>
                  <a:cxn ang="0">
                    <a:pos x="948" y="198"/>
                  </a:cxn>
                  <a:cxn ang="0">
                    <a:pos x="918" y="210"/>
                  </a:cxn>
                  <a:cxn ang="0">
                    <a:pos x="906" y="210"/>
                  </a:cxn>
                  <a:cxn ang="0">
                    <a:pos x="888" y="216"/>
                  </a:cxn>
                  <a:cxn ang="0">
                    <a:pos x="858" y="222"/>
                  </a:cxn>
                  <a:cxn ang="0">
                    <a:pos x="846" y="228"/>
                  </a:cxn>
                  <a:cxn ang="0">
                    <a:pos x="828" y="234"/>
                  </a:cxn>
                  <a:cxn ang="0">
                    <a:pos x="798" y="240"/>
                  </a:cxn>
                  <a:cxn ang="0">
                    <a:pos x="780" y="240"/>
                  </a:cxn>
                  <a:cxn ang="0">
                    <a:pos x="768" y="246"/>
                  </a:cxn>
                  <a:cxn ang="0">
                    <a:pos x="732" y="252"/>
                  </a:cxn>
                  <a:cxn ang="0">
                    <a:pos x="714" y="258"/>
                  </a:cxn>
                  <a:cxn ang="0">
                    <a:pos x="0" y="0"/>
                  </a:cxn>
                  <a:cxn ang="0">
                    <a:pos x="1158" y="96"/>
                  </a:cxn>
                </a:cxnLst>
                <a:rect l="0" t="0" r="r" b="b"/>
                <a:pathLst>
                  <a:path w="1158" h="258">
                    <a:moveTo>
                      <a:pt x="1158" y="96"/>
                    </a:moveTo>
                    <a:lnTo>
                      <a:pt x="1152" y="102"/>
                    </a:lnTo>
                    <a:lnTo>
                      <a:pt x="1134" y="114"/>
                    </a:lnTo>
                    <a:lnTo>
                      <a:pt x="1128" y="120"/>
                    </a:lnTo>
                    <a:lnTo>
                      <a:pt x="1122" y="126"/>
                    </a:lnTo>
                    <a:lnTo>
                      <a:pt x="1104" y="132"/>
                    </a:lnTo>
                    <a:lnTo>
                      <a:pt x="1092" y="138"/>
                    </a:lnTo>
                    <a:lnTo>
                      <a:pt x="1086" y="144"/>
                    </a:lnTo>
                    <a:lnTo>
                      <a:pt x="1062" y="156"/>
                    </a:lnTo>
                    <a:lnTo>
                      <a:pt x="1056" y="162"/>
                    </a:lnTo>
                    <a:lnTo>
                      <a:pt x="1044" y="162"/>
                    </a:lnTo>
                    <a:lnTo>
                      <a:pt x="1020" y="174"/>
                    </a:lnTo>
                    <a:lnTo>
                      <a:pt x="1008" y="180"/>
                    </a:lnTo>
                    <a:lnTo>
                      <a:pt x="996" y="180"/>
                    </a:lnTo>
                    <a:lnTo>
                      <a:pt x="972" y="192"/>
                    </a:lnTo>
                    <a:lnTo>
                      <a:pt x="960" y="198"/>
                    </a:lnTo>
                    <a:lnTo>
                      <a:pt x="948" y="198"/>
                    </a:lnTo>
                    <a:lnTo>
                      <a:pt x="918" y="210"/>
                    </a:lnTo>
                    <a:lnTo>
                      <a:pt x="906" y="210"/>
                    </a:lnTo>
                    <a:lnTo>
                      <a:pt x="888" y="216"/>
                    </a:lnTo>
                    <a:lnTo>
                      <a:pt x="858" y="222"/>
                    </a:lnTo>
                    <a:lnTo>
                      <a:pt x="846" y="228"/>
                    </a:lnTo>
                    <a:lnTo>
                      <a:pt x="828" y="234"/>
                    </a:lnTo>
                    <a:lnTo>
                      <a:pt x="798" y="240"/>
                    </a:lnTo>
                    <a:lnTo>
                      <a:pt x="780" y="240"/>
                    </a:lnTo>
                    <a:lnTo>
                      <a:pt x="768" y="246"/>
                    </a:lnTo>
                    <a:lnTo>
                      <a:pt x="732" y="252"/>
                    </a:lnTo>
                    <a:lnTo>
                      <a:pt x="714" y="258"/>
                    </a:lnTo>
                    <a:lnTo>
                      <a:pt x="0" y="0"/>
                    </a:lnTo>
                    <a:lnTo>
                      <a:pt x="1158" y="96"/>
                    </a:lnTo>
                    <a:close/>
                  </a:path>
                </a:pathLst>
              </a:custGeom>
              <a:solidFill>
                <a:srgbClr val="00FFFF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 rot="5508938">
                <a:off x="1658" y="370"/>
                <a:ext cx="546" cy="1117"/>
              </a:xfrm>
              <a:custGeom>
                <a:avLst/>
                <a:gdLst/>
                <a:ahLst/>
                <a:cxnLst>
                  <a:cxn ang="0">
                    <a:pos x="438" y="162"/>
                  </a:cxn>
                  <a:cxn ang="0">
                    <a:pos x="420" y="156"/>
                  </a:cxn>
                  <a:cxn ang="0">
                    <a:pos x="390" y="150"/>
                  </a:cxn>
                  <a:cxn ang="0">
                    <a:pos x="372" y="144"/>
                  </a:cxn>
                  <a:cxn ang="0">
                    <a:pos x="354" y="144"/>
                  </a:cxn>
                  <a:cxn ang="0">
                    <a:pos x="324" y="138"/>
                  </a:cxn>
                  <a:cxn ang="0">
                    <a:pos x="312" y="132"/>
                  </a:cxn>
                  <a:cxn ang="0">
                    <a:pos x="294" y="126"/>
                  </a:cxn>
                  <a:cxn ang="0">
                    <a:pos x="264" y="120"/>
                  </a:cxn>
                  <a:cxn ang="0">
                    <a:pos x="252" y="114"/>
                  </a:cxn>
                  <a:cxn ang="0">
                    <a:pos x="234" y="114"/>
                  </a:cxn>
                  <a:cxn ang="0">
                    <a:pos x="210" y="102"/>
                  </a:cxn>
                  <a:cxn ang="0">
                    <a:pos x="198" y="102"/>
                  </a:cxn>
                  <a:cxn ang="0">
                    <a:pos x="186" y="96"/>
                  </a:cxn>
                  <a:cxn ang="0">
                    <a:pos x="156" y="84"/>
                  </a:cxn>
                  <a:cxn ang="0">
                    <a:pos x="144" y="84"/>
                  </a:cxn>
                  <a:cxn ang="0">
                    <a:pos x="132" y="78"/>
                  </a:cxn>
                  <a:cxn ang="0">
                    <a:pos x="114" y="66"/>
                  </a:cxn>
                  <a:cxn ang="0">
                    <a:pos x="102" y="66"/>
                  </a:cxn>
                  <a:cxn ang="0">
                    <a:pos x="90" y="60"/>
                  </a:cxn>
                  <a:cxn ang="0">
                    <a:pos x="72" y="48"/>
                  </a:cxn>
                  <a:cxn ang="0">
                    <a:pos x="60" y="42"/>
                  </a:cxn>
                  <a:cxn ang="0">
                    <a:pos x="54" y="36"/>
                  </a:cxn>
                  <a:cxn ang="0">
                    <a:pos x="36" y="30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337"/>
                  </a:cxn>
                  <a:cxn ang="0">
                    <a:pos x="6" y="343"/>
                  </a:cxn>
                  <a:cxn ang="0">
                    <a:pos x="18" y="355"/>
                  </a:cxn>
                  <a:cxn ang="0">
                    <a:pos x="24" y="361"/>
                  </a:cxn>
                  <a:cxn ang="0">
                    <a:pos x="36" y="367"/>
                  </a:cxn>
                  <a:cxn ang="0">
                    <a:pos x="54" y="373"/>
                  </a:cxn>
                  <a:cxn ang="0">
                    <a:pos x="60" y="379"/>
                  </a:cxn>
                  <a:cxn ang="0">
                    <a:pos x="72" y="385"/>
                  </a:cxn>
                  <a:cxn ang="0">
                    <a:pos x="90" y="397"/>
                  </a:cxn>
                  <a:cxn ang="0">
                    <a:pos x="102" y="403"/>
                  </a:cxn>
                  <a:cxn ang="0">
                    <a:pos x="114" y="403"/>
                  </a:cxn>
                  <a:cxn ang="0">
                    <a:pos x="132" y="415"/>
                  </a:cxn>
                  <a:cxn ang="0">
                    <a:pos x="144" y="421"/>
                  </a:cxn>
                  <a:cxn ang="0">
                    <a:pos x="156" y="421"/>
                  </a:cxn>
                  <a:cxn ang="0">
                    <a:pos x="186" y="433"/>
                  </a:cxn>
                  <a:cxn ang="0">
                    <a:pos x="198" y="439"/>
                  </a:cxn>
                  <a:cxn ang="0">
                    <a:pos x="210" y="439"/>
                  </a:cxn>
                  <a:cxn ang="0">
                    <a:pos x="234" y="451"/>
                  </a:cxn>
                  <a:cxn ang="0">
                    <a:pos x="252" y="451"/>
                  </a:cxn>
                  <a:cxn ang="0">
                    <a:pos x="264" y="457"/>
                  </a:cxn>
                  <a:cxn ang="0">
                    <a:pos x="294" y="463"/>
                  </a:cxn>
                  <a:cxn ang="0">
                    <a:pos x="312" y="469"/>
                  </a:cxn>
                  <a:cxn ang="0">
                    <a:pos x="324" y="475"/>
                  </a:cxn>
                  <a:cxn ang="0">
                    <a:pos x="354" y="481"/>
                  </a:cxn>
                  <a:cxn ang="0">
                    <a:pos x="372" y="481"/>
                  </a:cxn>
                  <a:cxn ang="0">
                    <a:pos x="390" y="487"/>
                  </a:cxn>
                  <a:cxn ang="0">
                    <a:pos x="420" y="493"/>
                  </a:cxn>
                  <a:cxn ang="0">
                    <a:pos x="438" y="499"/>
                  </a:cxn>
                  <a:cxn ang="0">
                    <a:pos x="438" y="162"/>
                  </a:cxn>
                </a:cxnLst>
                <a:rect l="0" t="0" r="r" b="b"/>
                <a:pathLst>
                  <a:path w="438" h="499">
                    <a:moveTo>
                      <a:pt x="438" y="162"/>
                    </a:moveTo>
                    <a:lnTo>
                      <a:pt x="420" y="156"/>
                    </a:lnTo>
                    <a:lnTo>
                      <a:pt x="390" y="150"/>
                    </a:lnTo>
                    <a:lnTo>
                      <a:pt x="372" y="144"/>
                    </a:lnTo>
                    <a:lnTo>
                      <a:pt x="354" y="144"/>
                    </a:lnTo>
                    <a:lnTo>
                      <a:pt x="324" y="138"/>
                    </a:lnTo>
                    <a:lnTo>
                      <a:pt x="312" y="132"/>
                    </a:lnTo>
                    <a:lnTo>
                      <a:pt x="294" y="126"/>
                    </a:lnTo>
                    <a:lnTo>
                      <a:pt x="264" y="120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10" y="102"/>
                    </a:lnTo>
                    <a:lnTo>
                      <a:pt x="198" y="102"/>
                    </a:lnTo>
                    <a:lnTo>
                      <a:pt x="186" y="96"/>
                    </a:lnTo>
                    <a:lnTo>
                      <a:pt x="156" y="84"/>
                    </a:lnTo>
                    <a:lnTo>
                      <a:pt x="144" y="84"/>
                    </a:lnTo>
                    <a:lnTo>
                      <a:pt x="132" y="78"/>
                    </a:lnTo>
                    <a:lnTo>
                      <a:pt x="114" y="66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72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36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37"/>
                    </a:lnTo>
                    <a:lnTo>
                      <a:pt x="6" y="343"/>
                    </a:lnTo>
                    <a:lnTo>
                      <a:pt x="18" y="355"/>
                    </a:lnTo>
                    <a:lnTo>
                      <a:pt x="24" y="361"/>
                    </a:lnTo>
                    <a:lnTo>
                      <a:pt x="36" y="367"/>
                    </a:lnTo>
                    <a:lnTo>
                      <a:pt x="54" y="373"/>
                    </a:lnTo>
                    <a:lnTo>
                      <a:pt x="60" y="379"/>
                    </a:lnTo>
                    <a:lnTo>
                      <a:pt x="72" y="385"/>
                    </a:lnTo>
                    <a:lnTo>
                      <a:pt x="90" y="397"/>
                    </a:lnTo>
                    <a:lnTo>
                      <a:pt x="102" y="403"/>
                    </a:lnTo>
                    <a:lnTo>
                      <a:pt x="114" y="403"/>
                    </a:lnTo>
                    <a:lnTo>
                      <a:pt x="132" y="415"/>
                    </a:lnTo>
                    <a:lnTo>
                      <a:pt x="144" y="421"/>
                    </a:lnTo>
                    <a:lnTo>
                      <a:pt x="156" y="421"/>
                    </a:lnTo>
                    <a:lnTo>
                      <a:pt x="186" y="433"/>
                    </a:lnTo>
                    <a:lnTo>
                      <a:pt x="198" y="439"/>
                    </a:lnTo>
                    <a:lnTo>
                      <a:pt x="210" y="439"/>
                    </a:lnTo>
                    <a:lnTo>
                      <a:pt x="234" y="451"/>
                    </a:lnTo>
                    <a:lnTo>
                      <a:pt x="252" y="451"/>
                    </a:lnTo>
                    <a:lnTo>
                      <a:pt x="264" y="457"/>
                    </a:lnTo>
                    <a:lnTo>
                      <a:pt x="294" y="463"/>
                    </a:lnTo>
                    <a:lnTo>
                      <a:pt x="312" y="469"/>
                    </a:lnTo>
                    <a:lnTo>
                      <a:pt x="324" y="475"/>
                    </a:lnTo>
                    <a:lnTo>
                      <a:pt x="354" y="481"/>
                    </a:lnTo>
                    <a:lnTo>
                      <a:pt x="372" y="481"/>
                    </a:lnTo>
                    <a:lnTo>
                      <a:pt x="390" y="487"/>
                    </a:lnTo>
                    <a:lnTo>
                      <a:pt x="420" y="493"/>
                    </a:lnTo>
                    <a:lnTo>
                      <a:pt x="438" y="499"/>
                    </a:lnTo>
                    <a:lnTo>
                      <a:pt x="438" y="162"/>
                    </a:ln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auto">
              <a:xfrm rot="5508938">
                <a:off x="1578" y="991"/>
                <a:ext cx="890" cy="1318"/>
              </a:xfrm>
              <a:custGeom>
                <a:avLst/>
                <a:gdLst/>
                <a:ahLst/>
                <a:cxnLst>
                  <a:cxn ang="0">
                    <a:pos x="714" y="0"/>
                  </a:cxn>
                  <a:cxn ang="0">
                    <a:pos x="0" y="252"/>
                  </a:cxn>
                  <a:cxn ang="0">
                    <a:pos x="0" y="589"/>
                  </a:cxn>
                  <a:cxn ang="0">
                    <a:pos x="714" y="336"/>
                  </a:cxn>
                  <a:cxn ang="0">
                    <a:pos x="714" y="0"/>
                  </a:cxn>
                </a:cxnLst>
                <a:rect l="0" t="0" r="r" b="b"/>
                <a:pathLst>
                  <a:path w="714" h="589">
                    <a:moveTo>
                      <a:pt x="714" y="0"/>
                    </a:moveTo>
                    <a:lnTo>
                      <a:pt x="0" y="252"/>
                    </a:lnTo>
                    <a:lnTo>
                      <a:pt x="0" y="589"/>
                    </a:lnTo>
                    <a:lnTo>
                      <a:pt x="714" y="336"/>
                    </a:lnTo>
                    <a:lnTo>
                      <a:pt x="714" y="0"/>
                    </a:lnTo>
                    <a:close/>
                  </a:path>
                </a:pathLst>
              </a:custGeom>
              <a:solidFill>
                <a:srgbClr val="003366"/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auto">
              <a:xfrm rot="5508938">
                <a:off x="1685" y="1101"/>
                <a:ext cx="1436" cy="577"/>
              </a:xfrm>
              <a:custGeom>
                <a:avLst/>
                <a:gdLst/>
                <a:ahLst/>
                <a:cxnLst>
                  <a:cxn ang="0">
                    <a:pos x="438" y="258"/>
                  </a:cxn>
                  <a:cxn ang="0">
                    <a:pos x="420" y="252"/>
                  </a:cxn>
                  <a:cxn ang="0">
                    <a:pos x="390" y="246"/>
                  </a:cxn>
                  <a:cxn ang="0">
                    <a:pos x="372" y="240"/>
                  </a:cxn>
                  <a:cxn ang="0">
                    <a:pos x="354" y="240"/>
                  </a:cxn>
                  <a:cxn ang="0">
                    <a:pos x="324" y="234"/>
                  </a:cxn>
                  <a:cxn ang="0">
                    <a:pos x="312" y="228"/>
                  </a:cxn>
                  <a:cxn ang="0">
                    <a:pos x="294" y="222"/>
                  </a:cxn>
                  <a:cxn ang="0">
                    <a:pos x="264" y="216"/>
                  </a:cxn>
                  <a:cxn ang="0">
                    <a:pos x="252" y="210"/>
                  </a:cxn>
                  <a:cxn ang="0">
                    <a:pos x="234" y="210"/>
                  </a:cxn>
                  <a:cxn ang="0">
                    <a:pos x="210" y="198"/>
                  </a:cxn>
                  <a:cxn ang="0">
                    <a:pos x="198" y="198"/>
                  </a:cxn>
                  <a:cxn ang="0">
                    <a:pos x="186" y="192"/>
                  </a:cxn>
                  <a:cxn ang="0">
                    <a:pos x="156" y="180"/>
                  </a:cxn>
                  <a:cxn ang="0">
                    <a:pos x="144" y="180"/>
                  </a:cxn>
                  <a:cxn ang="0">
                    <a:pos x="132" y="174"/>
                  </a:cxn>
                  <a:cxn ang="0">
                    <a:pos x="114" y="162"/>
                  </a:cxn>
                  <a:cxn ang="0">
                    <a:pos x="102" y="162"/>
                  </a:cxn>
                  <a:cxn ang="0">
                    <a:pos x="90" y="156"/>
                  </a:cxn>
                  <a:cxn ang="0">
                    <a:pos x="72" y="144"/>
                  </a:cxn>
                  <a:cxn ang="0">
                    <a:pos x="60" y="138"/>
                  </a:cxn>
                  <a:cxn ang="0">
                    <a:pos x="54" y="132"/>
                  </a:cxn>
                  <a:cxn ang="0">
                    <a:pos x="36" y="126"/>
                  </a:cxn>
                  <a:cxn ang="0">
                    <a:pos x="24" y="120"/>
                  </a:cxn>
                  <a:cxn ang="0">
                    <a:pos x="18" y="114"/>
                  </a:cxn>
                  <a:cxn ang="0">
                    <a:pos x="6" y="102"/>
                  </a:cxn>
                  <a:cxn ang="0">
                    <a:pos x="0" y="96"/>
                  </a:cxn>
                  <a:cxn ang="0">
                    <a:pos x="1152" y="0"/>
                  </a:cxn>
                  <a:cxn ang="0">
                    <a:pos x="438" y="258"/>
                  </a:cxn>
                </a:cxnLst>
                <a:rect l="0" t="0" r="r" b="b"/>
                <a:pathLst>
                  <a:path w="1152" h="258">
                    <a:moveTo>
                      <a:pt x="438" y="258"/>
                    </a:moveTo>
                    <a:lnTo>
                      <a:pt x="420" y="252"/>
                    </a:lnTo>
                    <a:lnTo>
                      <a:pt x="390" y="246"/>
                    </a:lnTo>
                    <a:lnTo>
                      <a:pt x="372" y="240"/>
                    </a:lnTo>
                    <a:lnTo>
                      <a:pt x="354" y="240"/>
                    </a:lnTo>
                    <a:lnTo>
                      <a:pt x="324" y="234"/>
                    </a:lnTo>
                    <a:lnTo>
                      <a:pt x="312" y="228"/>
                    </a:lnTo>
                    <a:lnTo>
                      <a:pt x="294" y="222"/>
                    </a:lnTo>
                    <a:lnTo>
                      <a:pt x="264" y="216"/>
                    </a:lnTo>
                    <a:lnTo>
                      <a:pt x="252" y="210"/>
                    </a:lnTo>
                    <a:lnTo>
                      <a:pt x="234" y="210"/>
                    </a:lnTo>
                    <a:lnTo>
                      <a:pt x="210" y="198"/>
                    </a:lnTo>
                    <a:lnTo>
                      <a:pt x="198" y="198"/>
                    </a:lnTo>
                    <a:lnTo>
                      <a:pt x="186" y="192"/>
                    </a:lnTo>
                    <a:lnTo>
                      <a:pt x="156" y="180"/>
                    </a:lnTo>
                    <a:lnTo>
                      <a:pt x="144" y="180"/>
                    </a:lnTo>
                    <a:lnTo>
                      <a:pt x="132" y="174"/>
                    </a:lnTo>
                    <a:lnTo>
                      <a:pt x="114" y="162"/>
                    </a:lnTo>
                    <a:lnTo>
                      <a:pt x="102" y="162"/>
                    </a:lnTo>
                    <a:lnTo>
                      <a:pt x="90" y="156"/>
                    </a:lnTo>
                    <a:lnTo>
                      <a:pt x="72" y="144"/>
                    </a:lnTo>
                    <a:lnTo>
                      <a:pt x="60" y="138"/>
                    </a:lnTo>
                    <a:lnTo>
                      <a:pt x="54" y="132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18" y="114"/>
                    </a:lnTo>
                    <a:lnTo>
                      <a:pt x="6" y="102"/>
                    </a:lnTo>
                    <a:lnTo>
                      <a:pt x="0" y="96"/>
                    </a:lnTo>
                    <a:lnTo>
                      <a:pt x="1152" y="0"/>
                    </a:lnTo>
                    <a:lnTo>
                      <a:pt x="438" y="258"/>
                    </a:lnTo>
                    <a:close/>
                  </a:path>
                </a:pathLst>
              </a:custGeom>
              <a:solidFill>
                <a:srgbClr val="0000FF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24"/>
              <p:cNvSpPr>
                <a:spLocks/>
              </p:cNvSpPr>
              <p:nvPr/>
            </p:nvSpPr>
            <p:spPr bwMode="auto">
              <a:xfrm rot="5508938">
                <a:off x="1187" y="2085"/>
                <a:ext cx="891" cy="889"/>
              </a:xfrm>
              <a:custGeom>
                <a:avLst/>
                <a:gdLst/>
                <a:ahLst/>
                <a:cxnLst>
                  <a:cxn ang="0">
                    <a:pos x="714" y="0"/>
                  </a:cxn>
                  <a:cxn ang="0">
                    <a:pos x="696" y="0"/>
                  </a:cxn>
                  <a:cxn ang="0">
                    <a:pos x="666" y="6"/>
                  </a:cxn>
                  <a:cxn ang="0">
                    <a:pos x="648" y="12"/>
                  </a:cxn>
                  <a:cxn ang="0">
                    <a:pos x="630" y="12"/>
                  </a:cxn>
                  <a:cxn ang="0">
                    <a:pos x="588" y="18"/>
                  </a:cxn>
                  <a:cxn ang="0">
                    <a:pos x="570" y="24"/>
                  </a:cxn>
                  <a:cxn ang="0">
                    <a:pos x="552" y="24"/>
                  </a:cxn>
                  <a:cxn ang="0">
                    <a:pos x="516" y="30"/>
                  </a:cxn>
                  <a:cxn ang="0">
                    <a:pos x="498" y="30"/>
                  </a:cxn>
                  <a:cxn ang="0">
                    <a:pos x="474" y="36"/>
                  </a:cxn>
                  <a:cxn ang="0">
                    <a:pos x="438" y="36"/>
                  </a:cxn>
                  <a:cxn ang="0">
                    <a:pos x="420" y="42"/>
                  </a:cxn>
                  <a:cxn ang="0">
                    <a:pos x="396" y="42"/>
                  </a:cxn>
                  <a:cxn ang="0">
                    <a:pos x="354" y="42"/>
                  </a:cxn>
                  <a:cxn ang="0">
                    <a:pos x="336" y="48"/>
                  </a:cxn>
                  <a:cxn ang="0">
                    <a:pos x="318" y="48"/>
                  </a:cxn>
                  <a:cxn ang="0">
                    <a:pos x="276" y="48"/>
                  </a:cxn>
                  <a:cxn ang="0">
                    <a:pos x="252" y="54"/>
                  </a:cxn>
                  <a:cxn ang="0">
                    <a:pos x="234" y="54"/>
                  </a:cxn>
                  <a:cxn ang="0">
                    <a:pos x="192" y="54"/>
                  </a:cxn>
                  <a:cxn ang="0">
                    <a:pos x="168" y="54"/>
                  </a:cxn>
                  <a:cxn ang="0">
                    <a:pos x="150" y="54"/>
                  </a:cxn>
                  <a:cxn ang="0">
                    <a:pos x="108" y="60"/>
                  </a:cxn>
                  <a:cxn ang="0">
                    <a:pos x="84" y="60"/>
                  </a:cxn>
                  <a:cxn ang="0">
                    <a:pos x="66" y="60"/>
                  </a:cxn>
                  <a:cxn ang="0">
                    <a:pos x="24" y="60"/>
                  </a:cxn>
                  <a:cxn ang="0">
                    <a:pos x="0" y="60"/>
                  </a:cxn>
                  <a:cxn ang="0">
                    <a:pos x="0" y="397"/>
                  </a:cxn>
                  <a:cxn ang="0">
                    <a:pos x="24" y="397"/>
                  </a:cxn>
                  <a:cxn ang="0">
                    <a:pos x="66" y="397"/>
                  </a:cxn>
                  <a:cxn ang="0">
                    <a:pos x="84" y="397"/>
                  </a:cxn>
                  <a:cxn ang="0">
                    <a:pos x="108" y="397"/>
                  </a:cxn>
                  <a:cxn ang="0">
                    <a:pos x="150" y="391"/>
                  </a:cxn>
                  <a:cxn ang="0">
                    <a:pos x="168" y="391"/>
                  </a:cxn>
                  <a:cxn ang="0">
                    <a:pos x="192" y="391"/>
                  </a:cxn>
                  <a:cxn ang="0">
                    <a:pos x="234" y="391"/>
                  </a:cxn>
                  <a:cxn ang="0">
                    <a:pos x="252" y="391"/>
                  </a:cxn>
                  <a:cxn ang="0">
                    <a:pos x="276" y="385"/>
                  </a:cxn>
                  <a:cxn ang="0">
                    <a:pos x="318" y="385"/>
                  </a:cxn>
                  <a:cxn ang="0">
                    <a:pos x="336" y="385"/>
                  </a:cxn>
                  <a:cxn ang="0">
                    <a:pos x="354" y="379"/>
                  </a:cxn>
                  <a:cxn ang="0">
                    <a:pos x="396" y="379"/>
                  </a:cxn>
                  <a:cxn ang="0">
                    <a:pos x="420" y="379"/>
                  </a:cxn>
                  <a:cxn ang="0">
                    <a:pos x="438" y="373"/>
                  </a:cxn>
                  <a:cxn ang="0">
                    <a:pos x="474" y="373"/>
                  </a:cxn>
                  <a:cxn ang="0">
                    <a:pos x="498" y="367"/>
                  </a:cxn>
                  <a:cxn ang="0">
                    <a:pos x="516" y="367"/>
                  </a:cxn>
                  <a:cxn ang="0">
                    <a:pos x="552" y="361"/>
                  </a:cxn>
                  <a:cxn ang="0">
                    <a:pos x="570" y="361"/>
                  </a:cxn>
                  <a:cxn ang="0">
                    <a:pos x="588" y="355"/>
                  </a:cxn>
                  <a:cxn ang="0">
                    <a:pos x="630" y="349"/>
                  </a:cxn>
                  <a:cxn ang="0">
                    <a:pos x="648" y="349"/>
                  </a:cxn>
                  <a:cxn ang="0">
                    <a:pos x="666" y="343"/>
                  </a:cxn>
                  <a:cxn ang="0">
                    <a:pos x="696" y="337"/>
                  </a:cxn>
                  <a:cxn ang="0">
                    <a:pos x="714" y="337"/>
                  </a:cxn>
                  <a:cxn ang="0">
                    <a:pos x="714" y="0"/>
                  </a:cxn>
                </a:cxnLst>
                <a:rect l="0" t="0" r="r" b="b"/>
                <a:pathLst>
                  <a:path w="714" h="397">
                    <a:moveTo>
                      <a:pt x="714" y="0"/>
                    </a:moveTo>
                    <a:lnTo>
                      <a:pt x="696" y="0"/>
                    </a:lnTo>
                    <a:lnTo>
                      <a:pt x="666" y="6"/>
                    </a:lnTo>
                    <a:lnTo>
                      <a:pt x="648" y="12"/>
                    </a:lnTo>
                    <a:lnTo>
                      <a:pt x="630" y="12"/>
                    </a:lnTo>
                    <a:lnTo>
                      <a:pt x="588" y="18"/>
                    </a:lnTo>
                    <a:lnTo>
                      <a:pt x="570" y="24"/>
                    </a:lnTo>
                    <a:lnTo>
                      <a:pt x="552" y="24"/>
                    </a:lnTo>
                    <a:lnTo>
                      <a:pt x="516" y="30"/>
                    </a:lnTo>
                    <a:lnTo>
                      <a:pt x="498" y="30"/>
                    </a:lnTo>
                    <a:lnTo>
                      <a:pt x="474" y="36"/>
                    </a:lnTo>
                    <a:lnTo>
                      <a:pt x="438" y="36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54" y="42"/>
                    </a:lnTo>
                    <a:lnTo>
                      <a:pt x="336" y="48"/>
                    </a:lnTo>
                    <a:lnTo>
                      <a:pt x="318" y="48"/>
                    </a:lnTo>
                    <a:lnTo>
                      <a:pt x="276" y="48"/>
                    </a:lnTo>
                    <a:lnTo>
                      <a:pt x="252" y="54"/>
                    </a:lnTo>
                    <a:lnTo>
                      <a:pt x="234" y="54"/>
                    </a:lnTo>
                    <a:lnTo>
                      <a:pt x="192" y="54"/>
                    </a:lnTo>
                    <a:lnTo>
                      <a:pt x="168" y="54"/>
                    </a:lnTo>
                    <a:lnTo>
                      <a:pt x="150" y="54"/>
                    </a:lnTo>
                    <a:lnTo>
                      <a:pt x="108" y="60"/>
                    </a:lnTo>
                    <a:lnTo>
                      <a:pt x="84" y="60"/>
                    </a:lnTo>
                    <a:lnTo>
                      <a:pt x="66" y="60"/>
                    </a:lnTo>
                    <a:lnTo>
                      <a:pt x="24" y="60"/>
                    </a:lnTo>
                    <a:lnTo>
                      <a:pt x="0" y="60"/>
                    </a:lnTo>
                    <a:lnTo>
                      <a:pt x="0" y="397"/>
                    </a:lnTo>
                    <a:lnTo>
                      <a:pt x="24" y="397"/>
                    </a:lnTo>
                    <a:lnTo>
                      <a:pt x="66" y="397"/>
                    </a:lnTo>
                    <a:lnTo>
                      <a:pt x="84" y="397"/>
                    </a:lnTo>
                    <a:lnTo>
                      <a:pt x="108" y="397"/>
                    </a:lnTo>
                    <a:lnTo>
                      <a:pt x="150" y="391"/>
                    </a:lnTo>
                    <a:lnTo>
                      <a:pt x="168" y="391"/>
                    </a:lnTo>
                    <a:lnTo>
                      <a:pt x="192" y="391"/>
                    </a:lnTo>
                    <a:lnTo>
                      <a:pt x="234" y="391"/>
                    </a:lnTo>
                    <a:lnTo>
                      <a:pt x="252" y="391"/>
                    </a:lnTo>
                    <a:lnTo>
                      <a:pt x="276" y="385"/>
                    </a:lnTo>
                    <a:lnTo>
                      <a:pt x="318" y="385"/>
                    </a:lnTo>
                    <a:lnTo>
                      <a:pt x="336" y="385"/>
                    </a:lnTo>
                    <a:lnTo>
                      <a:pt x="354" y="379"/>
                    </a:lnTo>
                    <a:lnTo>
                      <a:pt x="396" y="379"/>
                    </a:lnTo>
                    <a:lnTo>
                      <a:pt x="420" y="379"/>
                    </a:lnTo>
                    <a:lnTo>
                      <a:pt x="438" y="373"/>
                    </a:lnTo>
                    <a:lnTo>
                      <a:pt x="474" y="373"/>
                    </a:lnTo>
                    <a:lnTo>
                      <a:pt x="498" y="367"/>
                    </a:lnTo>
                    <a:lnTo>
                      <a:pt x="516" y="367"/>
                    </a:lnTo>
                    <a:lnTo>
                      <a:pt x="552" y="361"/>
                    </a:lnTo>
                    <a:lnTo>
                      <a:pt x="570" y="361"/>
                    </a:lnTo>
                    <a:lnTo>
                      <a:pt x="588" y="355"/>
                    </a:lnTo>
                    <a:lnTo>
                      <a:pt x="630" y="349"/>
                    </a:lnTo>
                    <a:lnTo>
                      <a:pt x="648" y="349"/>
                    </a:lnTo>
                    <a:lnTo>
                      <a:pt x="666" y="343"/>
                    </a:lnTo>
                    <a:lnTo>
                      <a:pt x="696" y="337"/>
                    </a:lnTo>
                    <a:lnTo>
                      <a:pt x="714" y="337"/>
                    </a:lnTo>
                    <a:lnTo>
                      <a:pt x="714" y="0"/>
                    </a:lnTo>
                    <a:close/>
                  </a:path>
                </a:pathLst>
              </a:custGeom>
              <a:solidFill>
                <a:srgbClr val="00FF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25"/>
              <p:cNvSpPr>
                <a:spLocks/>
              </p:cNvSpPr>
              <p:nvPr/>
            </p:nvSpPr>
            <p:spPr bwMode="auto">
              <a:xfrm rot="5508938">
                <a:off x="1851" y="2174"/>
                <a:ext cx="891" cy="712"/>
              </a:xfrm>
              <a:custGeom>
                <a:avLst/>
                <a:gdLst/>
                <a:ahLst/>
                <a:cxnLst>
                  <a:cxn ang="0">
                    <a:pos x="714" y="258"/>
                  </a:cxn>
                  <a:cxn ang="0">
                    <a:pos x="696" y="258"/>
                  </a:cxn>
                  <a:cxn ang="0">
                    <a:pos x="666" y="264"/>
                  </a:cxn>
                  <a:cxn ang="0">
                    <a:pos x="648" y="270"/>
                  </a:cxn>
                  <a:cxn ang="0">
                    <a:pos x="630" y="270"/>
                  </a:cxn>
                  <a:cxn ang="0">
                    <a:pos x="588" y="276"/>
                  </a:cxn>
                  <a:cxn ang="0">
                    <a:pos x="570" y="282"/>
                  </a:cxn>
                  <a:cxn ang="0">
                    <a:pos x="552" y="282"/>
                  </a:cxn>
                  <a:cxn ang="0">
                    <a:pos x="516" y="288"/>
                  </a:cxn>
                  <a:cxn ang="0">
                    <a:pos x="498" y="288"/>
                  </a:cxn>
                  <a:cxn ang="0">
                    <a:pos x="474" y="294"/>
                  </a:cxn>
                  <a:cxn ang="0">
                    <a:pos x="438" y="294"/>
                  </a:cxn>
                  <a:cxn ang="0">
                    <a:pos x="420" y="300"/>
                  </a:cxn>
                  <a:cxn ang="0">
                    <a:pos x="396" y="300"/>
                  </a:cxn>
                  <a:cxn ang="0">
                    <a:pos x="354" y="300"/>
                  </a:cxn>
                  <a:cxn ang="0">
                    <a:pos x="336" y="306"/>
                  </a:cxn>
                  <a:cxn ang="0">
                    <a:pos x="318" y="306"/>
                  </a:cxn>
                  <a:cxn ang="0">
                    <a:pos x="276" y="306"/>
                  </a:cxn>
                  <a:cxn ang="0">
                    <a:pos x="252" y="312"/>
                  </a:cxn>
                  <a:cxn ang="0">
                    <a:pos x="234" y="312"/>
                  </a:cxn>
                  <a:cxn ang="0">
                    <a:pos x="192" y="312"/>
                  </a:cxn>
                  <a:cxn ang="0">
                    <a:pos x="168" y="312"/>
                  </a:cxn>
                  <a:cxn ang="0">
                    <a:pos x="150" y="312"/>
                  </a:cxn>
                  <a:cxn ang="0">
                    <a:pos x="108" y="318"/>
                  </a:cxn>
                  <a:cxn ang="0">
                    <a:pos x="84" y="318"/>
                  </a:cxn>
                  <a:cxn ang="0">
                    <a:pos x="66" y="318"/>
                  </a:cxn>
                  <a:cxn ang="0">
                    <a:pos x="24" y="318"/>
                  </a:cxn>
                  <a:cxn ang="0">
                    <a:pos x="0" y="318"/>
                  </a:cxn>
                  <a:cxn ang="0">
                    <a:pos x="0" y="0"/>
                  </a:cxn>
                  <a:cxn ang="0">
                    <a:pos x="714" y="258"/>
                  </a:cxn>
                </a:cxnLst>
                <a:rect l="0" t="0" r="r" b="b"/>
                <a:pathLst>
                  <a:path w="714" h="318">
                    <a:moveTo>
                      <a:pt x="714" y="258"/>
                    </a:moveTo>
                    <a:lnTo>
                      <a:pt x="696" y="258"/>
                    </a:lnTo>
                    <a:lnTo>
                      <a:pt x="666" y="264"/>
                    </a:lnTo>
                    <a:lnTo>
                      <a:pt x="648" y="270"/>
                    </a:lnTo>
                    <a:lnTo>
                      <a:pt x="630" y="270"/>
                    </a:lnTo>
                    <a:lnTo>
                      <a:pt x="588" y="276"/>
                    </a:lnTo>
                    <a:lnTo>
                      <a:pt x="570" y="282"/>
                    </a:lnTo>
                    <a:lnTo>
                      <a:pt x="552" y="282"/>
                    </a:lnTo>
                    <a:lnTo>
                      <a:pt x="516" y="288"/>
                    </a:lnTo>
                    <a:lnTo>
                      <a:pt x="498" y="288"/>
                    </a:lnTo>
                    <a:lnTo>
                      <a:pt x="474" y="294"/>
                    </a:lnTo>
                    <a:lnTo>
                      <a:pt x="438" y="294"/>
                    </a:lnTo>
                    <a:lnTo>
                      <a:pt x="420" y="300"/>
                    </a:lnTo>
                    <a:lnTo>
                      <a:pt x="396" y="300"/>
                    </a:lnTo>
                    <a:lnTo>
                      <a:pt x="354" y="300"/>
                    </a:lnTo>
                    <a:lnTo>
                      <a:pt x="336" y="306"/>
                    </a:lnTo>
                    <a:lnTo>
                      <a:pt x="318" y="306"/>
                    </a:lnTo>
                    <a:lnTo>
                      <a:pt x="276" y="306"/>
                    </a:lnTo>
                    <a:lnTo>
                      <a:pt x="252" y="312"/>
                    </a:lnTo>
                    <a:lnTo>
                      <a:pt x="234" y="312"/>
                    </a:lnTo>
                    <a:lnTo>
                      <a:pt x="192" y="312"/>
                    </a:lnTo>
                    <a:lnTo>
                      <a:pt x="168" y="312"/>
                    </a:lnTo>
                    <a:lnTo>
                      <a:pt x="150" y="312"/>
                    </a:lnTo>
                    <a:lnTo>
                      <a:pt x="108" y="318"/>
                    </a:lnTo>
                    <a:lnTo>
                      <a:pt x="84" y="318"/>
                    </a:lnTo>
                    <a:lnTo>
                      <a:pt x="66" y="318"/>
                    </a:lnTo>
                    <a:lnTo>
                      <a:pt x="24" y="318"/>
                    </a:lnTo>
                    <a:lnTo>
                      <a:pt x="0" y="318"/>
                    </a:lnTo>
                    <a:lnTo>
                      <a:pt x="0" y="0"/>
                    </a:lnTo>
                    <a:lnTo>
                      <a:pt x="714" y="258"/>
                    </a:lnTo>
                    <a:close/>
                  </a:path>
                </a:pathLst>
              </a:custGeom>
              <a:solidFill>
                <a:srgbClr val="00FF00">
                  <a:alpha val="50000"/>
                </a:srgbClr>
              </a:solidFill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 rot="-1784987">
                <a:off x="1271" y="1052"/>
                <a:ext cx="1369" cy="1239"/>
                <a:chOff x="905" y="736"/>
                <a:chExt cx="1369" cy="1239"/>
              </a:xfrm>
            </p:grpSpPr>
            <p:sp>
              <p:nvSpPr>
                <p:cNvPr id="6171" name="Freeform 27"/>
                <p:cNvSpPr>
                  <a:spLocks/>
                </p:cNvSpPr>
                <p:nvPr/>
              </p:nvSpPr>
              <p:spPr bwMode="auto">
                <a:xfrm rot="7293925">
                  <a:off x="905" y="736"/>
                  <a:ext cx="890" cy="889"/>
                </a:xfrm>
                <a:custGeom>
                  <a:avLst/>
                  <a:gdLst/>
                  <a:ahLst/>
                  <a:cxnLst>
                    <a:cxn ang="0">
                      <a:pos x="714" y="60"/>
                    </a:cxn>
                    <a:cxn ang="0">
                      <a:pos x="696" y="60"/>
                    </a:cxn>
                    <a:cxn ang="0">
                      <a:pos x="654" y="60"/>
                    </a:cxn>
                    <a:cxn ang="0">
                      <a:pos x="630" y="60"/>
                    </a:cxn>
                    <a:cxn ang="0">
                      <a:pos x="612" y="60"/>
                    </a:cxn>
                    <a:cxn ang="0">
                      <a:pos x="570" y="54"/>
                    </a:cxn>
                    <a:cxn ang="0">
                      <a:pos x="546" y="54"/>
                    </a:cxn>
                    <a:cxn ang="0">
                      <a:pos x="528" y="54"/>
                    </a:cxn>
                    <a:cxn ang="0">
                      <a:pos x="486" y="54"/>
                    </a:cxn>
                    <a:cxn ang="0">
                      <a:pos x="462" y="54"/>
                    </a:cxn>
                    <a:cxn ang="0">
                      <a:pos x="444" y="48"/>
                    </a:cxn>
                    <a:cxn ang="0">
                      <a:pos x="402" y="48"/>
                    </a:cxn>
                    <a:cxn ang="0">
                      <a:pos x="378" y="48"/>
                    </a:cxn>
                    <a:cxn ang="0">
                      <a:pos x="360" y="42"/>
                    </a:cxn>
                    <a:cxn ang="0">
                      <a:pos x="318" y="42"/>
                    </a:cxn>
                    <a:cxn ang="0">
                      <a:pos x="300" y="42"/>
                    </a:cxn>
                    <a:cxn ang="0">
                      <a:pos x="282" y="36"/>
                    </a:cxn>
                    <a:cxn ang="0">
                      <a:pos x="240" y="36"/>
                    </a:cxn>
                    <a:cxn ang="0">
                      <a:pos x="222" y="30"/>
                    </a:cxn>
                    <a:cxn ang="0">
                      <a:pos x="204" y="30"/>
                    </a:cxn>
                    <a:cxn ang="0">
                      <a:pos x="162" y="24"/>
                    </a:cxn>
                    <a:cxn ang="0">
                      <a:pos x="144" y="24"/>
                    </a:cxn>
                    <a:cxn ang="0">
                      <a:pos x="126" y="18"/>
                    </a:cxn>
                    <a:cxn ang="0">
                      <a:pos x="90" y="12"/>
                    </a:cxn>
                    <a:cxn ang="0">
                      <a:pos x="72" y="12"/>
                    </a:cxn>
                    <a:cxn ang="0">
                      <a:pos x="54" y="6"/>
                    </a:cxn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37"/>
                    </a:cxn>
                    <a:cxn ang="0">
                      <a:pos x="18" y="337"/>
                    </a:cxn>
                    <a:cxn ang="0">
                      <a:pos x="54" y="343"/>
                    </a:cxn>
                    <a:cxn ang="0">
                      <a:pos x="72" y="349"/>
                    </a:cxn>
                    <a:cxn ang="0">
                      <a:pos x="90" y="349"/>
                    </a:cxn>
                    <a:cxn ang="0">
                      <a:pos x="126" y="355"/>
                    </a:cxn>
                    <a:cxn ang="0">
                      <a:pos x="144" y="361"/>
                    </a:cxn>
                    <a:cxn ang="0">
                      <a:pos x="162" y="361"/>
                    </a:cxn>
                    <a:cxn ang="0">
                      <a:pos x="204" y="367"/>
                    </a:cxn>
                    <a:cxn ang="0">
                      <a:pos x="222" y="367"/>
                    </a:cxn>
                    <a:cxn ang="0">
                      <a:pos x="240" y="373"/>
                    </a:cxn>
                    <a:cxn ang="0">
                      <a:pos x="282" y="373"/>
                    </a:cxn>
                    <a:cxn ang="0">
                      <a:pos x="300" y="379"/>
                    </a:cxn>
                    <a:cxn ang="0">
                      <a:pos x="318" y="379"/>
                    </a:cxn>
                    <a:cxn ang="0">
                      <a:pos x="360" y="379"/>
                    </a:cxn>
                    <a:cxn ang="0">
                      <a:pos x="378" y="385"/>
                    </a:cxn>
                    <a:cxn ang="0">
                      <a:pos x="402" y="385"/>
                    </a:cxn>
                    <a:cxn ang="0">
                      <a:pos x="444" y="385"/>
                    </a:cxn>
                    <a:cxn ang="0">
                      <a:pos x="462" y="391"/>
                    </a:cxn>
                    <a:cxn ang="0">
                      <a:pos x="486" y="391"/>
                    </a:cxn>
                    <a:cxn ang="0">
                      <a:pos x="528" y="391"/>
                    </a:cxn>
                    <a:cxn ang="0">
                      <a:pos x="546" y="391"/>
                    </a:cxn>
                    <a:cxn ang="0">
                      <a:pos x="570" y="391"/>
                    </a:cxn>
                    <a:cxn ang="0">
                      <a:pos x="612" y="397"/>
                    </a:cxn>
                    <a:cxn ang="0">
                      <a:pos x="630" y="397"/>
                    </a:cxn>
                    <a:cxn ang="0">
                      <a:pos x="654" y="397"/>
                    </a:cxn>
                    <a:cxn ang="0">
                      <a:pos x="696" y="397"/>
                    </a:cxn>
                    <a:cxn ang="0">
                      <a:pos x="714" y="397"/>
                    </a:cxn>
                    <a:cxn ang="0">
                      <a:pos x="714" y="60"/>
                    </a:cxn>
                  </a:cxnLst>
                  <a:rect l="0" t="0" r="r" b="b"/>
                  <a:pathLst>
                    <a:path w="714" h="397">
                      <a:moveTo>
                        <a:pt x="714" y="60"/>
                      </a:moveTo>
                      <a:lnTo>
                        <a:pt x="696" y="60"/>
                      </a:lnTo>
                      <a:lnTo>
                        <a:pt x="654" y="60"/>
                      </a:lnTo>
                      <a:lnTo>
                        <a:pt x="630" y="60"/>
                      </a:lnTo>
                      <a:lnTo>
                        <a:pt x="612" y="60"/>
                      </a:lnTo>
                      <a:lnTo>
                        <a:pt x="570" y="54"/>
                      </a:lnTo>
                      <a:lnTo>
                        <a:pt x="546" y="54"/>
                      </a:lnTo>
                      <a:lnTo>
                        <a:pt x="528" y="54"/>
                      </a:lnTo>
                      <a:lnTo>
                        <a:pt x="486" y="54"/>
                      </a:lnTo>
                      <a:lnTo>
                        <a:pt x="462" y="54"/>
                      </a:lnTo>
                      <a:lnTo>
                        <a:pt x="444" y="48"/>
                      </a:lnTo>
                      <a:lnTo>
                        <a:pt x="402" y="48"/>
                      </a:lnTo>
                      <a:lnTo>
                        <a:pt x="378" y="48"/>
                      </a:lnTo>
                      <a:lnTo>
                        <a:pt x="360" y="42"/>
                      </a:lnTo>
                      <a:lnTo>
                        <a:pt x="318" y="42"/>
                      </a:lnTo>
                      <a:lnTo>
                        <a:pt x="300" y="42"/>
                      </a:lnTo>
                      <a:lnTo>
                        <a:pt x="282" y="36"/>
                      </a:lnTo>
                      <a:lnTo>
                        <a:pt x="240" y="36"/>
                      </a:lnTo>
                      <a:lnTo>
                        <a:pt x="222" y="30"/>
                      </a:lnTo>
                      <a:lnTo>
                        <a:pt x="204" y="30"/>
                      </a:lnTo>
                      <a:lnTo>
                        <a:pt x="162" y="24"/>
                      </a:lnTo>
                      <a:lnTo>
                        <a:pt x="144" y="24"/>
                      </a:lnTo>
                      <a:lnTo>
                        <a:pt x="126" y="18"/>
                      </a:lnTo>
                      <a:lnTo>
                        <a:pt x="90" y="12"/>
                      </a:lnTo>
                      <a:lnTo>
                        <a:pt x="72" y="12"/>
                      </a:lnTo>
                      <a:lnTo>
                        <a:pt x="54" y="6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0" y="337"/>
                      </a:lnTo>
                      <a:lnTo>
                        <a:pt x="18" y="337"/>
                      </a:lnTo>
                      <a:lnTo>
                        <a:pt x="54" y="343"/>
                      </a:lnTo>
                      <a:lnTo>
                        <a:pt x="72" y="349"/>
                      </a:lnTo>
                      <a:lnTo>
                        <a:pt x="90" y="349"/>
                      </a:lnTo>
                      <a:lnTo>
                        <a:pt x="126" y="355"/>
                      </a:lnTo>
                      <a:lnTo>
                        <a:pt x="144" y="361"/>
                      </a:lnTo>
                      <a:lnTo>
                        <a:pt x="162" y="361"/>
                      </a:lnTo>
                      <a:lnTo>
                        <a:pt x="204" y="367"/>
                      </a:lnTo>
                      <a:lnTo>
                        <a:pt x="222" y="367"/>
                      </a:lnTo>
                      <a:lnTo>
                        <a:pt x="240" y="373"/>
                      </a:lnTo>
                      <a:lnTo>
                        <a:pt x="282" y="373"/>
                      </a:lnTo>
                      <a:lnTo>
                        <a:pt x="300" y="379"/>
                      </a:lnTo>
                      <a:lnTo>
                        <a:pt x="318" y="379"/>
                      </a:lnTo>
                      <a:lnTo>
                        <a:pt x="360" y="379"/>
                      </a:lnTo>
                      <a:lnTo>
                        <a:pt x="378" y="385"/>
                      </a:lnTo>
                      <a:lnTo>
                        <a:pt x="402" y="385"/>
                      </a:lnTo>
                      <a:lnTo>
                        <a:pt x="444" y="385"/>
                      </a:lnTo>
                      <a:lnTo>
                        <a:pt x="462" y="391"/>
                      </a:lnTo>
                      <a:lnTo>
                        <a:pt x="486" y="391"/>
                      </a:lnTo>
                      <a:lnTo>
                        <a:pt x="528" y="391"/>
                      </a:lnTo>
                      <a:lnTo>
                        <a:pt x="546" y="391"/>
                      </a:lnTo>
                      <a:lnTo>
                        <a:pt x="570" y="391"/>
                      </a:lnTo>
                      <a:lnTo>
                        <a:pt x="612" y="397"/>
                      </a:lnTo>
                      <a:lnTo>
                        <a:pt x="630" y="397"/>
                      </a:lnTo>
                      <a:lnTo>
                        <a:pt x="654" y="397"/>
                      </a:lnTo>
                      <a:lnTo>
                        <a:pt x="696" y="397"/>
                      </a:lnTo>
                      <a:lnTo>
                        <a:pt x="714" y="397"/>
                      </a:lnTo>
                      <a:lnTo>
                        <a:pt x="714" y="60"/>
                      </a:lnTo>
                      <a:close/>
                    </a:path>
                  </a:pathLst>
                </a:custGeom>
                <a:solidFill>
                  <a:srgbClr val="00FF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2" name="Freeform 28"/>
                <p:cNvSpPr>
                  <a:spLocks/>
                </p:cNvSpPr>
                <p:nvPr/>
              </p:nvSpPr>
              <p:spPr bwMode="auto">
                <a:xfrm rot="7293925">
                  <a:off x="1473" y="1174"/>
                  <a:ext cx="890" cy="712"/>
                </a:xfrm>
                <a:custGeom>
                  <a:avLst/>
                  <a:gdLst/>
                  <a:ahLst/>
                  <a:cxnLst>
                    <a:cxn ang="0">
                      <a:pos x="714" y="318"/>
                    </a:cxn>
                    <a:cxn ang="0">
                      <a:pos x="696" y="318"/>
                    </a:cxn>
                    <a:cxn ang="0">
                      <a:pos x="654" y="318"/>
                    </a:cxn>
                    <a:cxn ang="0">
                      <a:pos x="630" y="318"/>
                    </a:cxn>
                    <a:cxn ang="0">
                      <a:pos x="612" y="318"/>
                    </a:cxn>
                    <a:cxn ang="0">
                      <a:pos x="570" y="312"/>
                    </a:cxn>
                    <a:cxn ang="0">
                      <a:pos x="546" y="312"/>
                    </a:cxn>
                    <a:cxn ang="0">
                      <a:pos x="528" y="312"/>
                    </a:cxn>
                    <a:cxn ang="0">
                      <a:pos x="486" y="312"/>
                    </a:cxn>
                    <a:cxn ang="0">
                      <a:pos x="462" y="312"/>
                    </a:cxn>
                    <a:cxn ang="0">
                      <a:pos x="444" y="306"/>
                    </a:cxn>
                    <a:cxn ang="0">
                      <a:pos x="402" y="306"/>
                    </a:cxn>
                    <a:cxn ang="0">
                      <a:pos x="378" y="306"/>
                    </a:cxn>
                    <a:cxn ang="0">
                      <a:pos x="360" y="300"/>
                    </a:cxn>
                    <a:cxn ang="0">
                      <a:pos x="318" y="300"/>
                    </a:cxn>
                    <a:cxn ang="0">
                      <a:pos x="300" y="300"/>
                    </a:cxn>
                    <a:cxn ang="0">
                      <a:pos x="282" y="294"/>
                    </a:cxn>
                    <a:cxn ang="0">
                      <a:pos x="240" y="294"/>
                    </a:cxn>
                    <a:cxn ang="0">
                      <a:pos x="222" y="288"/>
                    </a:cxn>
                    <a:cxn ang="0">
                      <a:pos x="204" y="288"/>
                    </a:cxn>
                    <a:cxn ang="0">
                      <a:pos x="162" y="282"/>
                    </a:cxn>
                    <a:cxn ang="0">
                      <a:pos x="144" y="282"/>
                    </a:cxn>
                    <a:cxn ang="0">
                      <a:pos x="126" y="276"/>
                    </a:cxn>
                    <a:cxn ang="0">
                      <a:pos x="90" y="270"/>
                    </a:cxn>
                    <a:cxn ang="0">
                      <a:pos x="72" y="270"/>
                    </a:cxn>
                    <a:cxn ang="0">
                      <a:pos x="54" y="264"/>
                    </a:cxn>
                    <a:cxn ang="0">
                      <a:pos x="18" y="258"/>
                    </a:cxn>
                    <a:cxn ang="0">
                      <a:pos x="0" y="258"/>
                    </a:cxn>
                    <a:cxn ang="0">
                      <a:pos x="714" y="0"/>
                    </a:cxn>
                    <a:cxn ang="0">
                      <a:pos x="714" y="318"/>
                    </a:cxn>
                  </a:cxnLst>
                  <a:rect l="0" t="0" r="r" b="b"/>
                  <a:pathLst>
                    <a:path w="714" h="318">
                      <a:moveTo>
                        <a:pt x="714" y="318"/>
                      </a:moveTo>
                      <a:lnTo>
                        <a:pt x="696" y="318"/>
                      </a:lnTo>
                      <a:lnTo>
                        <a:pt x="654" y="318"/>
                      </a:lnTo>
                      <a:lnTo>
                        <a:pt x="630" y="318"/>
                      </a:lnTo>
                      <a:lnTo>
                        <a:pt x="612" y="318"/>
                      </a:lnTo>
                      <a:lnTo>
                        <a:pt x="570" y="312"/>
                      </a:lnTo>
                      <a:lnTo>
                        <a:pt x="546" y="312"/>
                      </a:lnTo>
                      <a:lnTo>
                        <a:pt x="528" y="312"/>
                      </a:lnTo>
                      <a:lnTo>
                        <a:pt x="486" y="312"/>
                      </a:lnTo>
                      <a:lnTo>
                        <a:pt x="462" y="312"/>
                      </a:lnTo>
                      <a:lnTo>
                        <a:pt x="444" y="306"/>
                      </a:lnTo>
                      <a:lnTo>
                        <a:pt x="402" y="306"/>
                      </a:lnTo>
                      <a:lnTo>
                        <a:pt x="378" y="306"/>
                      </a:lnTo>
                      <a:lnTo>
                        <a:pt x="360" y="300"/>
                      </a:lnTo>
                      <a:lnTo>
                        <a:pt x="318" y="300"/>
                      </a:lnTo>
                      <a:lnTo>
                        <a:pt x="300" y="300"/>
                      </a:lnTo>
                      <a:lnTo>
                        <a:pt x="282" y="294"/>
                      </a:lnTo>
                      <a:lnTo>
                        <a:pt x="240" y="294"/>
                      </a:lnTo>
                      <a:lnTo>
                        <a:pt x="222" y="288"/>
                      </a:lnTo>
                      <a:lnTo>
                        <a:pt x="204" y="288"/>
                      </a:lnTo>
                      <a:lnTo>
                        <a:pt x="162" y="282"/>
                      </a:lnTo>
                      <a:lnTo>
                        <a:pt x="144" y="282"/>
                      </a:lnTo>
                      <a:lnTo>
                        <a:pt x="126" y="276"/>
                      </a:lnTo>
                      <a:lnTo>
                        <a:pt x="90" y="270"/>
                      </a:lnTo>
                      <a:lnTo>
                        <a:pt x="72" y="270"/>
                      </a:lnTo>
                      <a:lnTo>
                        <a:pt x="54" y="264"/>
                      </a:lnTo>
                      <a:lnTo>
                        <a:pt x="18" y="258"/>
                      </a:lnTo>
                      <a:lnTo>
                        <a:pt x="0" y="258"/>
                      </a:lnTo>
                      <a:lnTo>
                        <a:pt x="714" y="0"/>
                      </a:lnTo>
                      <a:lnTo>
                        <a:pt x="714" y="318"/>
                      </a:lnTo>
                      <a:close/>
                    </a:path>
                  </a:pathLst>
                </a:custGeom>
                <a:solidFill>
                  <a:srgbClr val="00FFFF">
                    <a:alpha val="50000"/>
                  </a:srgbClr>
                </a:solidFill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73" name="Rectangle 29"/>
            <p:cNvSpPr>
              <a:spLocks noChangeArrowheads="1"/>
            </p:cNvSpPr>
            <p:nvPr/>
          </p:nvSpPr>
          <p:spPr bwMode="auto">
            <a:xfrm>
              <a:off x="334" y="96"/>
              <a:ext cx="5088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процесі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реформування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суспільства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змінюються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роль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і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функції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освіти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зміщуються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2000" b="1" dirty="0" smtClean="0">
                  <a:latin typeface="Times New Roman" pitchFamily="18" charset="0"/>
                  <a:cs typeface="Times New Roman" pitchFamily="18" charset="0"/>
                </a:rPr>
                <a:t>з обслуговування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інтересів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dirty="0" err="1" smtClean="0">
                  <a:latin typeface="Times New Roman" pitchFamily="18" charset="0"/>
                  <a:cs typeface="Times New Roman" pitchFamily="18" charset="0"/>
                </a:rPr>
                <a:t>суспільства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на…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76200" y="5257800"/>
            <a:ext cx="4165600" cy="1123712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підходами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173788" y="5486400"/>
            <a:ext cx="2589212" cy="1219200"/>
            <a:chOff x="3650" y="3120"/>
            <a:chExt cx="1631" cy="768"/>
          </a:xfrm>
        </p:grpSpPr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 rot="21517339" flipV="1">
              <a:off x="3650" y="3120"/>
              <a:ext cx="1631" cy="76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BottomLeft">
                <a:rot lat="1500000" lon="20699999" rev="0"/>
              </a:camera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 rot="21296544">
              <a:off x="3695" y="3183"/>
              <a:ext cx="15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адоволення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потреб 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соціальних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груп</a:t>
              </a:r>
              <a:endPara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094413" y="1295400"/>
            <a:ext cx="2592387" cy="1257300"/>
            <a:chOff x="3647" y="960"/>
            <a:chExt cx="1633" cy="792"/>
          </a:xfrm>
        </p:grpSpPr>
        <p:sp>
          <p:nvSpPr>
            <p:cNvPr id="6179" name="Rectangle 35"/>
            <p:cNvSpPr>
              <a:spLocks noChangeArrowheads="1"/>
            </p:cNvSpPr>
            <p:nvPr/>
          </p:nvSpPr>
          <p:spPr bwMode="auto">
            <a:xfrm rot="21517339" flipV="1">
              <a:off x="3649" y="960"/>
              <a:ext cx="1631" cy="792"/>
            </a:xfrm>
            <a:prstGeom prst="rect">
              <a:avLst/>
            </a:prstGeom>
            <a:solidFill>
              <a:srgbClr val="00FF00">
                <a:alpha val="50000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BottomLeft">
                <a:rot lat="300000" lon="20699999" rev="0"/>
              </a:camera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auto">
            <a:xfrm>
              <a:off x="3647" y="1056"/>
              <a:ext cx="158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адоволення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потреб 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особистості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6097588" y="3208338"/>
            <a:ext cx="2590800" cy="1363662"/>
            <a:chOff x="3649" y="1920"/>
            <a:chExt cx="1632" cy="859"/>
          </a:xfrm>
        </p:grpSpPr>
        <p:sp>
          <p:nvSpPr>
            <p:cNvPr id="6182" name="Rectangle 38"/>
            <p:cNvSpPr>
              <a:spLocks noChangeArrowheads="1"/>
            </p:cNvSpPr>
            <p:nvPr/>
          </p:nvSpPr>
          <p:spPr bwMode="auto">
            <a:xfrm rot="21517339" flipV="1">
              <a:off x="3649" y="1920"/>
              <a:ext cx="1632" cy="85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miter lim="800000"/>
              <a:headEnd/>
              <a:tailEnd/>
            </a:ln>
            <a:effectLst/>
            <a:scene3d>
              <a:camera prst="legacyPerspectiveBottomLeft">
                <a:rot lat="900000" lon="20699999" rev="0"/>
              </a:camera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auto">
            <a:xfrm rot="21420396">
              <a:off x="3695" y="1955"/>
              <a:ext cx="15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ru-RU" sz="2000" b="1" i="1" dirty="0" err="1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адоволення</a:t>
              </a:r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 потреб </a:t>
              </a:r>
              <a:r>
                <a:rPr lang="ru-RU" sz="2000" b="1" i="1" dirty="0" err="1" smtClean="0">
                  <a:latin typeface="Times New Roman" pitchFamily="18" charset="0"/>
                  <a:cs typeface="Times New Roman" pitchFamily="18" charset="0"/>
                </a:rPr>
                <a:t>суспільства</a:t>
              </a:r>
              <a:endParaRPr lang="en-US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Понятійно-категоріальний апарат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44E523-06D3-43F5-86C6-A14C00DC9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A44E523-06D3-43F5-86C6-A14C00DC9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30F251-BC6C-4467-8881-E455B4B80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F30F251-BC6C-4467-8881-E455B4B80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7AC50-3CB2-4E53-B89C-59E24FF9D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D97AC50-3CB2-4E53-B89C-59E24FF9D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Понятійно-категоріальний апарат</a:t>
            </a:r>
            <a:endParaRPr lang="fr-CA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Соціалізація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— процес інтеграції індивіда в суспільство, у різноманітні типи соціальних спільнот (група, соціальний інститут, соціальна організація) шляхом засвоєння ним елементів культури, соціальних норм і цінностей, на основі яких формуються соціально значущі риси особистості.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Соціалізація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визначається як накопичення людиною соціального досвіду та відтворення його у власній життєдіяльності.</a:t>
            </a:r>
            <a:endParaRPr lang="fr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j023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5000636"/>
            <a:ext cx="1547721" cy="1571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AutoShape 2" descr="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1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714499" cy="1285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Понятійно-категоріальний апарат</a:t>
            </a:r>
            <a:endParaRPr lang="fr-C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Соціалізація особистості: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 становлення особистості як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актив-ного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суб’єкта громадянського суспільства; </a:t>
            </a:r>
          </a:p>
          <a:p>
            <a:pPr>
              <a:buFontTx/>
              <a:buChar char="-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процес формування особистості у певних соціальних умовах, опанування людиною соціального досвіду, у ході якого людина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пе-ретворює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соціальний досвід у власні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ціннос-ті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й орієнтації, вибірково вводить у свою систему поведінки ті норми і шаблони, що прийняті в суспільстві або групі (Е.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Еріксон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Концепція розвитку особистості)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j0285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5081587"/>
            <a:ext cx="2597150" cy="1776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Понятійно-категоріальний апарат</a:t>
            </a:r>
            <a:endParaRPr lang="fr-CA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Соціально компетентна особистість: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здатна  гнучко орієнтуватися в постійно змінних мінливих соціальних умовах та ефективно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взає-модіяти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з соціальним середовищем; </a:t>
            </a:r>
          </a:p>
          <a:p>
            <a:pPr>
              <a:buFontTx/>
              <a:buChar char="-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здатна до співробітництва в групі та команді, мобільна, уміє адаптуватись і визначати особисті цілі та виконувати різні ролі й функції в колективі, планувати, розробляти й реалізовувати соціальні проекти індивідуальних і колективних дій; уміє визначати й реалізовувати мету комунікації в залежності від обставин; підтримувати взаємини; розв’язувати проблеми в різних життєвих ситуаціях.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j01494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470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 rot="5400000">
            <a:off x="6430182" y="5214156"/>
            <a:ext cx="15716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072332" y="5285594"/>
            <a:ext cx="157163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СоціалізаціЯ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28596" y="2643182"/>
            <a:ext cx="3143272" cy="1000132"/>
          </a:xfrm>
          <a:prstGeom prst="hex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Дошкільний вік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500694" y="2643182"/>
            <a:ext cx="3143272" cy="1000132"/>
          </a:xfrm>
          <a:prstGeom prst="hexagon">
            <a:avLst/>
          </a:prstGeom>
          <a:solidFill>
            <a:srgbClr val="FF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Шкільний вік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143108" y="1357298"/>
            <a:ext cx="4714908" cy="8572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Ознаки процесу соціалізації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ами влево/вправо 6"/>
          <p:cNvSpPr/>
          <p:nvPr/>
        </p:nvSpPr>
        <p:spPr>
          <a:xfrm>
            <a:off x="3643306" y="2285992"/>
            <a:ext cx="1785950" cy="1857388"/>
          </a:xfrm>
          <a:prstGeom prst="left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Періодичність та динамічність протікання</a:t>
            </a:r>
            <a:r>
              <a:rPr lang="uk-UA" dirty="0" smtClean="0"/>
              <a:t> 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42910" y="4714884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392877" y="4679165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85720" y="4929198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Набуває знання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со стрелками влево/вправо 20"/>
          <p:cNvSpPr/>
          <p:nvPr/>
        </p:nvSpPr>
        <p:spPr>
          <a:xfrm rot="5400000">
            <a:off x="3929058" y="4000504"/>
            <a:ext cx="1214446" cy="150019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особистість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8108975" y="4678371"/>
            <a:ext cx="50006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929454" y="4929198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Формує власний світогляд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28662" y="5929330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Отримує навички самоконтрол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ю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43636" y="5929330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Отримує навички взаємодії з колективом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2608249" y="4892685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2357422" y="5143512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Уміння вирішувати складні життєві ситуації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rot="5400000">
            <a:off x="5822959" y="4821247"/>
            <a:ext cx="78581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4857752" y="5143512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Розвиток складових самовдосконалення особистості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>
            <a:stCxn id="21" idx="3"/>
          </p:cNvCxnSpPr>
          <p:nvPr/>
        </p:nvCxnSpPr>
        <p:spPr>
          <a:xfrm rot="5400000">
            <a:off x="4036214" y="5857893"/>
            <a:ext cx="100013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3643306" y="5929330"/>
            <a:ext cx="2000264" cy="714380"/>
          </a:xfrm>
          <a:prstGeom prst="roundRect">
            <a:avLst/>
          </a:prstGeom>
          <a:ln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Самоствердження та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самореалізаціїя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20" grpId="0" build="p" animBg="1"/>
      <p:bldP spid="21" grpId="0" build="p" animBg="1"/>
      <p:bldP spid="23" grpId="0" build="p" animBg="1"/>
      <p:bldP spid="26" grpId="0" build="p" animBg="1"/>
      <p:bldP spid="28" grpId="0" build="p" animBg="1"/>
      <p:bldP spid="32" grpId="0" build="p" animBg="1"/>
      <p:bldP spid="34" grpId="0" build="p" animBg="1"/>
      <p:bldP spid="44" grpId="0" build="p" animBg="1"/>
    </p:bld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1420</TotalTime>
  <Words>925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139</vt:lpstr>
      <vt:lpstr>ФАКТОРИ ВПЛИВУ  НА ПРОЦЕС СОЦІАЛІЗАЦІЇ ОСОБИСТОСТІ</vt:lpstr>
      <vt:lpstr>Слайд 2</vt:lpstr>
      <vt:lpstr>Чинники впливу на особистість</vt:lpstr>
      <vt:lpstr>Слайд 4</vt:lpstr>
      <vt:lpstr>Понятійно-категоріальний апарат</vt:lpstr>
      <vt:lpstr>Понятійно-категоріальний апарат</vt:lpstr>
      <vt:lpstr>Понятійно-категоріальний апарат</vt:lpstr>
      <vt:lpstr>Понятійно-категоріальний апарат</vt:lpstr>
      <vt:lpstr>СоціалізаціЯ</vt:lpstr>
      <vt:lpstr>Фактори впливу на особистість</vt:lpstr>
      <vt:lpstr>Слайд 11</vt:lpstr>
      <vt:lpstr>Слайд 12</vt:lpstr>
      <vt:lpstr>Фактори педагогічного впливу на розвиток соціальної компетентності учнів</vt:lpstr>
      <vt:lpstr>Фактори педагогічного впливу на розвиток соціальної компетентності учнів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ФАКТОРИ ВПЛИВУ  НА ПРОЦЕС СОЦІАЛІЗАЦІЇ ОСОБИСТОСТІ</dc:title>
  <dc:creator>ИРИНА</dc:creator>
  <cp:lastModifiedBy>Лицей2</cp:lastModifiedBy>
  <cp:revision>214</cp:revision>
  <dcterms:created xsi:type="dcterms:W3CDTF">2015-09-27T05:13:12Z</dcterms:created>
  <dcterms:modified xsi:type="dcterms:W3CDTF">2015-10-06T07:14:33Z</dcterms:modified>
</cp:coreProperties>
</file>